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2" r:id="rId2"/>
    <p:sldMasterId id="2147483664" r:id="rId3"/>
    <p:sldMasterId id="2147483751" r:id="rId4"/>
    <p:sldMasterId id="2147483763" r:id="rId5"/>
    <p:sldMasterId id="2147483775" r:id="rId6"/>
    <p:sldMasterId id="2147483787" r:id="rId7"/>
    <p:sldMasterId id="2147483799" r:id="rId8"/>
    <p:sldMasterId id="2147483811" r:id="rId9"/>
    <p:sldMasterId id="2147484568" r:id="rId10"/>
    <p:sldMasterId id="2147485715" r:id="rId11"/>
    <p:sldMasterId id="2147486769" r:id="rId12"/>
  </p:sldMasterIdLst>
  <p:notesMasterIdLst>
    <p:notesMasterId r:id="rId97"/>
  </p:notesMasterIdLst>
  <p:sldIdLst>
    <p:sldId id="256" r:id="rId13"/>
    <p:sldId id="320" r:id="rId14"/>
    <p:sldId id="321" r:id="rId15"/>
    <p:sldId id="363" r:id="rId16"/>
    <p:sldId id="359" r:id="rId17"/>
    <p:sldId id="365" r:id="rId18"/>
    <p:sldId id="285" r:id="rId19"/>
    <p:sldId id="286" r:id="rId20"/>
    <p:sldId id="294" r:id="rId21"/>
    <p:sldId id="270" r:id="rId22"/>
    <p:sldId id="279" r:id="rId23"/>
    <p:sldId id="280" r:id="rId24"/>
    <p:sldId id="307" r:id="rId25"/>
    <p:sldId id="290" r:id="rId26"/>
    <p:sldId id="291" r:id="rId27"/>
    <p:sldId id="360" r:id="rId28"/>
    <p:sldId id="293" r:id="rId29"/>
    <p:sldId id="296" r:id="rId30"/>
    <p:sldId id="295" r:id="rId31"/>
    <p:sldId id="312" r:id="rId32"/>
    <p:sldId id="311" r:id="rId33"/>
    <p:sldId id="314" r:id="rId34"/>
    <p:sldId id="313" r:id="rId35"/>
    <p:sldId id="315" r:id="rId36"/>
    <p:sldId id="316" r:id="rId37"/>
    <p:sldId id="283" r:id="rId38"/>
    <p:sldId id="284" r:id="rId39"/>
    <p:sldId id="347" r:id="rId40"/>
    <p:sldId id="339" r:id="rId41"/>
    <p:sldId id="340" r:id="rId42"/>
    <p:sldId id="317" r:id="rId43"/>
    <p:sldId id="303" r:id="rId44"/>
    <p:sldId id="341" r:id="rId45"/>
    <p:sldId id="318" r:id="rId46"/>
    <p:sldId id="361" r:id="rId47"/>
    <p:sldId id="272" r:id="rId48"/>
    <p:sldId id="304" r:id="rId49"/>
    <p:sldId id="322" r:id="rId50"/>
    <p:sldId id="323" r:id="rId51"/>
    <p:sldId id="309" r:id="rId52"/>
    <p:sldId id="310" r:id="rId53"/>
    <p:sldId id="305" r:id="rId54"/>
    <p:sldId id="369" r:id="rId55"/>
    <p:sldId id="306" r:id="rId56"/>
    <p:sldId id="362" r:id="rId57"/>
    <p:sldId id="271" r:id="rId58"/>
    <p:sldId id="261" r:id="rId59"/>
    <p:sldId id="287" r:id="rId60"/>
    <p:sldId id="260" r:id="rId61"/>
    <p:sldId id="259" r:id="rId62"/>
    <p:sldId id="269" r:id="rId63"/>
    <p:sldId id="299" r:id="rId64"/>
    <p:sldId id="300" r:id="rId65"/>
    <p:sldId id="281" r:id="rId66"/>
    <p:sldId id="288" r:id="rId67"/>
    <p:sldId id="262" r:id="rId68"/>
    <p:sldId id="342" r:id="rId69"/>
    <p:sldId id="263" r:id="rId70"/>
    <p:sldId id="258" r:id="rId71"/>
    <p:sldId id="327" r:id="rId72"/>
    <p:sldId id="328" r:id="rId73"/>
    <p:sldId id="329" r:id="rId74"/>
    <p:sldId id="330" r:id="rId75"/>
    <p:sldId id="331" r:id="rId76"/>
    <p:sldId id="277" r:id="rId77"/>
    <p:sldId id="297" r:id="rId78"/>
    <p:sldId id="301" r:id="rId79"/>
    <p:sldId id="289" r:id="rId80"/>
    <p:sldId id="355" r:id="rId81"/>
    <p:sldId id="324" r:id="rId82"/>
    <p:sldId id="325" r:id="rId83"/>
    <p:sldId id="326" r:id="rId84"/>
    <p:sldId id="308" r:id="rId85"/>
    <p:sldId id="336" r:id="rId86"/>
    <p:sldId id="337" r:id="rId87"/>
    <p:sldId id="338" r:id="rId88"/>
    <p:sldId id="332" r:id="rId89"/>
    <p:sldId id="358" r:id="rId90"/>
    <p:sldId id="333" r:id="rId91"/>
    <p:sldId id="335" r:id="rId92"/>
    <p:sldId id="265" r:id="rId93"/>
    <p:sldId id="266" r:id="rId94"/>
    <p:sldId id="370" r:id="rId95"/>
    <p:sldId id="371" r:id="rId9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Tahoma"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Tahoma"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Tahoma"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Tahoma" charset="0"/>
        <a:ea typeface="MS PGothic" charset="0"/>
        <a:cs typeface="MS PGothic" charset="0"/>
      </a:defRPr>
    </a:lvl5pPr>
    <a:lvl6pPr marL="2286000" algn="l" defTabSz="457200" rtl="0" eaLnBrk="1" latinLnBrk="0" hangingPunct="1">
      <a:defRPr kern="1200">
        <a:solidFill>
          <a:schemeClr val="tx1"/>
        </a:solidFill>
        <a:latin typeface="Tahoma" charset="0"/>
        <a:ea typeface="MS PGothic" charset="0"/>
        <a:cs typeface="MS PGothic" charset="0"/>
      </a:defRPr>
    </a:lvl6pPr>
    <a:lvl7pPr marL="2743200" algn="l" defTabSz="457200" rtl="0" eaLnBrk="1" latinLnBrk="0" hangingPunct="1">
      <a:defRPr kern="1200">
        <a:solidFill>
          <a:schemeClr val="tx1"/>
        </a:solidFill>
        <a:latin typeface="Tahoma" charset="0"/>
        <a:ea typeface="MS PGothic" charset="0"/>
        <a:cs typeface="MS PGothic" charset="0"/>
      </a:defRPr>
    </a:lvl7pPr>
    <a:lvl8pPr marL="3200400" algn="l" defTabSz="457200" rtl="0" eaLnBrk="1" latinLnBrk="0" hangingPunct="1">
      <a:defRPr kern="1200">
        <a:solidFill>
          <a:schemeClr val="tx1"/>
        </a:solidFill>
        <a:latin typeface="Tahoma" charset="0"/>
        <a:ea typeface="MS PGothic" charset="0"/>
        <a:cs typeface="MS PGothic" charset="0"/>
      </a:defRPr>
    </a:lvl8pPr>
    <a:lvl9pPr marL="3657600" algn="l" defTabSz="457200" rtl="0" eaLnBrk="1" latinLnBrk="0" hangingPunct="1">
      <a:defRPr kern="1200">
        <a:solidFill>
          <a:schemeClr val="tx1"/>
        </a:solidFill>
        <a:latin typeface="Tahoma"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009D"/>
    <a:srgbClr val="9966FF"/>
    <a:srgbClr val="0066FF"/>
    <a:srgbClr val="990033"/>
    <a:srgbClr val="FFFF00"/>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9" d="100"/>
          <a:sy n="59" d="100"/>
        </p:scale>
        <p:origin x="-120" y="-336"/>
      </p:cViewPr>
      <p:guideLst>
        <p:guide orient="horz" pos="2160"/>
        <p:guide pos="2880"/>
      </p:guideLst>
    </p:cSldViewPr>
  </p:slideViewPr>
  <p:outlineViewPr>
    <p:cViewPr>
      <p:scale>
        <a:sx n="33" d="100"/>
        <a:sy n="33" d="100"/>
      </p:scale>
      <p:origin x="0" y="2304"/>
    </p:cViewPr>
  </p:outlineViewPr>
  <p:notesTextViewPr>
    <p:cViewPr>
      <p:scale>
        <a:sx n="100" d="100"/>
        <a:sy n="100" d="100"/>
      </p:scale>
      <p:origin x="0" y="0"/>
    </p:cViewPr>
  </p:notesTextViewPr>
  <p:sorterViewPr>
    <p:cViewPr>
      <p:scale>
        <a:sx n="66" d="100"/>
        <a:sy n="66" d="100"/>
      </p:scale>
      <p:origin x="0" y="1810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viewProps" Target="viewProps.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423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369FA49A-F0DB-5147-9F36-C03032F12226}" type="slidenum">
              <a:rPr lang="en-US"/>
              <a:pPr>
                <a:defRPr/>
              </a:pPr>
              <a:t>‹#›</a:t>
            </a:fld>
            <a:endParaRPr lang="en-US"/>
          </a:p>
        </p:txBody>
      </p:sp>
    </p:spTree>
    <p:extLst>
      <p:ext uri="{BB962C8B-B14F-4D97-AF65-F5344CB8AC3E}">
        <p14:creationId xmlns:p14="http://schemas.microsoft.com/office/powerpoint/2010/main" val="971558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2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2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2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2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de.dau.lv/angluvaloda/ang1/node21.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4166E8E1-FB09-A645-A9BF-72B5F6F44F08}" type="slidenum">
              <a:rPr lang="en-US" sz="1200">
                <a:latin typeface="Arial" charset="0"/>
              </a:rPr>
              <a:pPr/>
              <a:t>1</a:t>
            </a:fld>
            <a:endParaRPr lang="en-US" sz="1200">
              <a:latin typeface="Arial" charset="0"/>
            </a:endParaRPr>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4128C7A-BA64-394D-8CE8-C9E6A34B4EFB}" type="slidenum">
              <a:rPr lang="en-US" sz="1200">
                <a:latin typeface="Arial" charset="0"/>
              </a:rPr>
              <a:pPr/>
              <a:t>10</a:t>
            </a:fld>
            <a:endParaRPr lang="en-US" sz="1200">
              <a:latin typeface="Arial" charset="0"/>
            </a:endParaRPr>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2006018-E0AF-3E4F-8E49-D3E05CC7695D}" type="slidenum">
              <a:rPr lang="en-US" sz="1200">
                <a:latin typeface="Arial" charset="0"/>
              </a:rPr>
              <a:pPr/>
              <a:t>11</a:t>
            </a:fld>
            <a:endParaRPr lang="en-US" sz="1200">
              <a:latin typeface="Arial" charset="0"/>
            </a:endParaRPr>
          </a:p>
        </p:txBody>
      </p:sp>
      <p:sp>
        <p:nvSpPr>
          <p:cNvPr id="164866" name="Rectangle 2"/>
          <p:cNvSpPr>
            <a:spLocks noRo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MS PGothic" charset="0"/>
              </a:rPr>
              <a:t>Cornell &amp; Mathews, </a:t>
            </a:r>
            <a:r>
              <a:rPr lang="en-US" i="1">
                <a:latin typeface="Arial" charset="0"/>
                <a:ea typeface="MS PGothic" charset="0"/>
              </a:rPr>
              <a:t>Atlas of the Roman World, </a:t>
            </a:r>
            <a:r>
              <a:rPr lang="en-US">
                <a:latin typeface="Arial" charset="0"/>
                <a:ea typeface="MS PGothic" charset="0"/>
              </a:rPr>
              <a:t>94-95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C22708E9-2E32-1741-AD36-8E4324B2F537}" type="slidenum">
              <a:rPr lang="en-US" sz="1200">
                <a:latin typeface="Arial" charset="0"/>
              </a:rPr>
              <a:pPr/>
              <a:t>12</a:t>
            </a:fld>
            <a:endParaRPr lang="en-US" sz="1200">
              <a:latin typeface="Arial" charset="0"/>
            </a:endParaRPr>
          </a:p>
        </p:txBody>
      </p:sp>
      <p:sp>
        <p:nvSpPr>
          <p:cNvPr id="166914" name="Rectangle 2"/>
          <p:cNvSpPr>
            <a:spLocks noRo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3AD2526C-4CC5-4243-9D04-8B05411E825D}" type="slidenum">
              <a:rPr lang="en-US" sz="1200">
                <a:latin typeface="Arial" charset="0"/>
              </a:rPr>
              <a:pPr/>
              <a:t>13</a:t>
            </a:fld>
            <a:endParaRPr lang="en-US" sz="1200">
              <a:latin typeface="Arial" charset="0"/>
            </a:endParaRPr>
          </a:p>
        </p:txBody>
      </p:sp>
      <p:sp>
        <p:nvSpPr>
          <p:cNvPr id="168962" name="Rectangle 2"/>
          <p:cNvSpPr>
            <a:spLocks noRo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6243507-DA8B-5C4E-8881-22134D003AB1}" type="slidenum">
              <a:rPr lang="en-US" sz="1200">
                <a:latin typeface="Arial" charset="0"/>
              </a:rPr>
              <a:pPr/>
              <a:t>14</a:t>
            </a:fld>
            <a:endParaRPr lang="en-US" sz="1200">
              <a:latin typeface="Arial" charset="0"/>
            </a:endParaRPr>
          </a:p>
        </p:txBody>
      </p:sp>
      <p:sp>
        <p:nvSpPr>
          <p:cNvPr id="171010" name="Rectangle 2"/>
          <p:cNvSpPr>
            <a:spLocks noRo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90A7CFC-4E58-204E-8866-8FC66E050DA7}" type="slidenum">
              <a:rPr lang="en-US" sz="1200">
                <a:latin typeface="Arial" charset="0"/>
              </a:rPr>
              <a:pPr/>
              <a:t>15</a:t>
            </a:fld>
            <a:endParaRPr lang="en-US" sz="1200">
              <a:latin typeface="Arial" charset="0"/>
            </a:endParaRPr>
          </a:p>
        </p:txBody>
      </p:sp>
      <p:sp>
        <p:nvSpPr>
          <p:cNvPr id="173058" name="Rectangle 2"/>
          <p:cNvSpPr>
            <a:spLocks noRo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414FCD4-2F64-EE4C-94B0-724DDD9F8A2D}" type="slidenum">
              <a:rPr lang="en-US" sz="1200">
                <a:latin typeface="Arial" charset="0"/>
              </a:rPr>
              <a:pPr/>
              <a:t>16</a:t>
            </a:fld>
            <a:endParaRPr lang="en-US" sz="1200">
              <a:latin typeface="Arial" charset="0"/>
            </a:endParaRPr>
          </a:p>
        </p:txBody>
      </p:sp>
      <p:sp>
        <p:nvSpPr>
          <p:cNvPr id="175106" name="Rectangle 2"/>
          <p:cNvSpPr>
            <a:spLocks noRo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2E8A170-B82B-4246-9A39-35179AE5EB2A}" type="slidenum">
              <a:rPr lang="en-US" sz="1200">
                <a:latin typeface="Arial" charset="0"/>
              </a:rPr>
              <a:pPr/>
              <a:t>17</a:t>
            </a:fld>
            <a:endParaRPr lang="en-US" sz="1200">
              <a:latin typeface="Arial" charset="0"/>
            </a:endParaRPr>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B0A59088-0CAE-784C-8960-1AE0320B5262}" type="slidenum">
              <a:rPr lang="en-US" sz="1200">
                <a:latin typeface="Arial" charset="0"/>
              </a:rPr>
              <a:pPr/>
              <a:t>18</a:t>
            </a:fld>
            <a:endParaRPr lang="en-US" sz="1200">
              <a:latin typeface="Arial" charset="0"/>
            </a:endParaRPr>
          </a:p>
        </p:txBody>
      </p:sp>
      <p:sp>
        <p:nvSpPr>
          <p:cNvPr id="179202" name="Rectangle 2"/>
          <p:cNvSpPr>
            <a:spLocks noRo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D8329FD-CC84-2947-B9D5-F1A09C8D56E6}" type="slidenum">
              <a:rPr lang="en-US" sz="1200">
                <a:latin typeface="Arial" charset="0"/>
              </a:rPr>
              <a:pPr/>
              <a:t>19</a:t>
            </a:fld>
            <a:endParaRPr lang="en-US" sz="1200">
              <a:latin typeface="Arial" charset="0"/>
            </a:endParaRPr>
          </a:p>
        </p:txBody>
      </p:sp>
      <p:sp>
        <p:nvSpPr>
          <p:cNvPr id="181250" name="Rectangle 2"/>
          <p:cNvSpPr>
            <a:spLocks noRo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buClr>
                <a:srgbClr val="0000FF"/>
              </a:buClr>
            </a:pPr>
            <a:fld id="{F7C19864-2753-004D-A8E3-DF1F5FB7C512}" type="slidenum">
              <a:rPr lang="en-US" sz="1200">
                <a:solidFill>
                  <a:srgbClr val="000000"/>
                </a:solidFill>
                <a:latin typeface="Times New Roman" charset="0"/>
              </a:rPr>
              <a:pPr>
                <a:buClr>
                  <a:srgbClr val="0000FF"/>
                </a:buClr>
              </a:pPr>
              <a:t>2</a:t>
            </a:fld>
            <a:endParaRPr lang="en-US" sz="1200">
              <a:solidFill>
                <a:srgbClr val="000000"/>
              </a:solidFill>
              <a:latin typeface="Times New Roman" charset="0"/>
            </a:endParaRPr>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noTextEdit="1"/>
          </p:cNvSpPr>
          <p:nvPr>
            <p:ph type="sldImg"/>
          </p:nvPr>
        </p:nvSpPr>
        <p:spPr>
          <a:ln/>
        </p:spPr>
      </p:sp>
      <p:sp>
        <p:nvSpPr>
          <p:cNvPr id="183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Antisthenes of Athens (c.445-c.360 BC) is regarded as the founder of Cynicism. He was a student of Gorgias, but later he became a pupil and follower of Socrates. He usually expressed his distain for conventional values and pleasure. For Antisthenes, desire leads to pleasure and pleasure to the misery of insufficient and temporal happiness. For Antisthenes only virtue is sufficient for real happiness, that is well-being. A virtuous person is sufficient with whatever is present and with future expectations and social conventions. According to Diogenes Laertius (</a:t>
            </a:r>
            <a:r>
              <a:rPr lang="en-US" i="1">
                <a:latin typeface="Arial" charset="0"/>
                <a:ea typeface="MS PGothic" charset="0"/>
              </a:rPr>
              <a:t>Lives and Opinions of Eminent Philosophers</a:t>
            </a:r>
            <a:r>
              <a:rPr lang="en-US">
                <a:latin typeface="Arial" charset="0"/>
                <a:ea typeface="MS PGothic" charset="0"/>
              </a:rPr>
              <a:t> VI ): </a:t>
            </a:r>
          </a:p>
          <a:p>
            <a:r>
              <a:rPr lang="en-US" i="1">
                <a:latin typeface="Arial" charset="0"/>
                <a:ea typeface="MS PGothic" charset="0"/>
              </a:rPr>
              <a:t>And the doctrines he adopted were these. He used to insist that virtue was a thing which might be taught; also, that the nobly born and virtuously disposed, were the same people; for that virtue was of itself sufficient for happiness. And was in need of nothing, except the strength of Socrates. He also looked upon virtue as a species of work, not wanting many arguments, or much instruction; and he taught that the wise man was sufficient for himself; for that everything that belonged to any one else belonged to him. He considered obscurity of fame a good thing, and equally good with labour. And he used to say that the wise man would regulate his conduct as a citizen, not according to the established laws of the state, but according to the law of virtue. </a:t>
            </a:r>
            <a:endParaRPr lang="en-US">
              <a:latin typeface="Arial" charset="0"/>
              <a:ea typeface="MS PGothic" charset="0"/>
            </a:endParaRPr>
          </a:p>
          <a:p>
            <a:r>
              <a:rPr lang="en-US">
                <a:latin typeface="Arial" charset="0"/>
                <a:ea typeface="MS PGothic" charset="0"/>
              </a:rPr>
              <a:t>Translated by Yonge {http://www.philosophy.gr/hellinistic/cynics.htm}</a:t>
            </a:r>
          </a:p>
        </p:txBody>
      </p:sp>
      <p:sp>
        <p:nvSpPr>
          <p:cNvPr id="183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30368C7-C709-324C-BE48-477C819E7E55}" type="slidenum">
              <a:rPr lang="en-US" sz="1200">
                <a:latin typeface="Arial" charset="0"/>
              </a:rPr>
              <a:pPr/>
              <a:t>20</a:t>
            </a:fld>
            <a:endParaRPr lang="en-US" sz="12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ln/>
        </p:spPr>
      </p:sp>
      <p:sp>
        <p:nvSpPr>
          <p:cNvPr id="185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Diogenes lived in a barrel (some say a bathtub) publicly, begging from people and giving wise sayings to those who came to see him.</a:t>
            </a: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79506EC-836D-3F4B-B611-14CE4C49EC74}" type="slidenum">
              <a:rPr lang="en-US" sz="1200">
                <a:latin typeface="Arial" charset="0"/>
              </a:rPr>
              <a:pPr/>
              <a:t>21</a:t>
            </a:fld>
            <a:endParaRPr lang="en-US" sz="12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ln/>
        </p:spPr>
      </p:sp>
      <p:sp>
        <p:nvSpPr>
          <p:cNvPr id="187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Diogenes regularly took a lamp publicly to say he was looking for an honest man.</a:t>
            </a: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E24F926-6F4B-084F-80E4-3341F824DB2F}" type="slidenum">
              <a:rPr lang="en-US" sz="1200">
                <a:latin typeface="Arial" charset="0"/>
              </a:rPr>
              <a:pPr/>
              <a:t>22</a:t>
            </a:fld>
            <a:endParaRPr lang="en-US" sz="12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Diogenes of Sinope (c.400-c.325 BC) was a follower of Antisthenes and probably the most popular of the Cynics. Plato called Diogenes </a:t>
            </a:r>
            <a:r>
              <a:rPr lang="fr-FR" altLang="ja-JP">
                <a:latin typeface="Arial" charset="0"/>
                <a:ea typeface="MS PGothic" charset="0"/>
              </a:rPr>
              <a:t>'</a:t>
            </a:r>
            <a:r>
              <a:rPr lang="en-US" altLang="ja-JP">
                <a:latin typeface="Arial" charset="0"/>
                <a:ea typeface="MS PGothic" charset="0"/>
              </a:rPr>
              <a:t>Socrates gone mad</a:t>
            </a:r>
            <a:r>
              <a:rPr lang="fr-FR" altLang="ja-JP">
                <a:latin typeface="Arial" charset="0"/>
                <a:ea typeface="MS PGothic" charset="0"/>
              </a:rPr>
              <a:t>'</a:t>
            </a:r>
            <a:r>
              <a:rPr lang="en-US" altLang="ja-JP">
                <a:latin typeface="Arial" charset="0"/>
                <a:ea typeface="MS PGothic" charset="0"/>
              </a:rPr>
              <a:t>. He had an extreme personality with strong views. He denied pleasure and physical wealth for asceticism. He had the nickname </a:t>
            </a:r>
            <a:r>
              <a:rPr lang="fr-FR" altLang="ja-JP">
                <a:latin typeface="Arial" charset="0"/>
                <a:ea typeface="MS PGothic" charset="0"/>
              </a:rPr>
              <a:t>'</a:t>
            </a:r>
            <a:r>
              <a:rPr lang="en-US" altLang="ja-JP">
                <a:latin typeface="Arial" charset="0"/>
                <a:ea typeface="MS PGothic" charset="0"/>
              </a:rPr>
              <a:t>the dog</a:t>
            </a:r>
            <a:r>
              <a:rPr lang="fr-FR" altLang="ja-JP">
                <a:latin typeface="Arial" charset="0"/>
                <a:ea typeface="MS PGothic" charset="0"/>
              </a:rPr>
              <a:t>'</a:t>
            </a:r>
            <a:r>
              <a:rPr lang="en-US" altLang="ja-JP">
                <a:latin typeface="Arial" charset="0"/>
                <a:ea typeface="MS PGothic" charset="0"/>
              </a:rPr>
              <a:t> because of his shamelessness. He used to live in a barrel with only two possessions: a robe to wear and a stick to walk. There are many stories for Diogenes</a:t>
            </a:r>
            <a:r>
              <a:rPr lang="fr-FR" altLang="ja-JP">
                <a:latin typeface="Arial" charset="0"/>
                <a:ea typeface="MS PGothic" charset="0"/>
              </a:rPr>
              <a:t>'</a:t>
            </a:r>
            <a:r>
              <a:rPr lang="en-US" altLang="ja-JP">
                <a:latin typeface="Arial" charset="0"/>
                <a:ea typeface="MS PGothic" charset="0"/>
              </a:rPr>
              <a:t> rebellious and anti-conformal character. According to some ancient sources Diogenes carried a lighted lamp in broad daylight looking in the streets of Athens for the honest man. But the most famous anecdote of his life is related to Alexander the Great. When Alexander stood before him and asked him if he had any desire, Diogenes asked Alexander to move a little to one side because he was blocking the sun. </a:t>
            </a:r>
          </a:p>
          <a:p>
            <a:r>
              <a:rPr lang="en-US" i="1">
                <a:latin typeface="Arial" charset="0"/>
                <a:ea typeface="MS PGothic" charset="0"/>
              </a:rPr>
              <a:t>There lived a wise man in ancient Greece whose name was Diogenes. Men came from all parts of the land to see him and talk to him. </a:t>
            </a:r>
            <a:endParaRPr lang="en-US">
              <a:latin typeface="Arial" charset="0"/>
              <a:ea typeface="MS PGothic" charset="0"/>
            </a:endParaRPr>
          </a:p>
          <a:p>
            <a:r>
              <a:rPr lang="en-US" i="1">
                <a:latin typeface="Arial" charset="0"/>
                <a:ea typeface="MS PGothic" charset="0"/>
              </a:rPr>
              <a:t>Diogenes was a strange man. He said that no man needed much, and so he did not live in a house but slept in a barrel, which he rolled about from place to place. He spent his days sitting in the sun and saying wise things to those who were around him. </a:t>
            </a:r>
            <a:endParaRPr lang="en-US">
              <a:latin typeface="Arial" charset="0"/>
              <a:ea typeface="MS PGothic" charset="0"/>
            </a:endParaRPr>
          </a:p>
          <a:p>
            <a:r>
              <a:rPr lang="en-US" i="1">
                <a:latin typeface="Arial" charset="0"/>
                <a:ea typeface="MS PGothic" charset="0"/>
              </a:rPr>
              <a:t>When Alexander the Great came to that town he went to see the wise man. He found Diogenes outside the town lying on the ground by his barrel. He was enjoying the sun. </a:t>
            </a:r>
            <a:endParaRPr lang="en-US">
              <a:latin typeface="Arial" charset="0"/>
              <a:ea typeface="MS PGothic" charset="0"/>
            </a:endParaRPr>
          </a:p>
          <a:p>
            <a:r>
              <a:rPr lang="en-US" i="1">
                <a:latin typeface="Arial" charset="0"/>
                <a:ea typeface="MS PGothic" charset="0"/>
              </a:rPr>
              <a:t>When he saw the king he sat up and looked at Alexander. Alexander greeted him and said: </a:t>
            </a:r>
            <a:endParaRPr lang="en-US">
              <a:latin typeface="Arial" charset="0"/>
              <a:ea typeface="MS PGothic" charset="0"/>
            </a:endParaRPr>
          </a:p>
          <a:p>
            <a:r>
              <a:rPr lang="en-US" i="1">
                <a:latin typeface="Arial" charset="0"/>
                <a:ea typeface="MS PGothic" charset="0"/>
              </a:rPr>
              <a:t>"Diogenes, I have heard a great deal about you. Is there anything I can do for you?" </a:t>
            </a:r>
            <a:endParaRPr lang="en-US">
              <a:latin typeface="Arial" charset="0"/>
              <a:ea typeface="MS PGothic" charset="0"/>
            </a:endParaRPr>
          </a:p>
          <a:p>
            <a:r>
              <a:rPr lang="en-US" i="1">
                <a:latin typeface="Arial" charset="0"/>
                <a:ea typeface="MS PGothic" charset="0"/>
              </a:rPr>
              <a:t>"Yes," said Diogenes, "you can step aside a little so as not to keep the sunshine from me." </a:t>
            </a:r>
            <a:endParaRPr lang="en-US">
              <a:latin typeface="Arial" charset="0"/>
              <a:ea typeface="MS PGothic" charset="0"/>
            </a:endParaRPr>
          </a:p>
          <a:p>
            <a:r>
              <a:rPr lang="en-US" i="1">
                <a:latin typeface="Arial" charset="0"/>
                <a:ea typeface="MS PGothic" charset="0"/>
              </a:rPr>
              <a:t>The king was very much surprised. But this answer did not make him angry. He turned to his officers with the following words: </a:t>
            </a:r>
            <a:endParaRPr lang="en-US">
              <a:latin typeface="Arial" charset="0"/>
              <a:ea typeface="MS PGothic" charset="0"/>
            </a:endParaRPr>
          </a:p>
          <a:p>
            <a:r>
              <a:rPr lang="en-US" i="1">
                <a:latin typeface="Arial" charset="0"/>
                <a:ea typeface="MS PGothic" charset="0"/>
              </a:rPr>
              <a:t>"Say what you like, but if I were not Alexander, I should like to be Diogenes." </a:t>
            </a:r>
            <a:endParaRPr lang="en-US">
              <a:latin typeface="Arial" charset="0"/>
              <a:ea typeface="MS PGothic" charset="0"/>
            </a:endParaRPr>
          </a:p>
          <a:p>
            <a:r>
              <a:rPr lang="en-US">
                <a:latin typeface="Arial" charset="0"/>
                <a:ea typeface="MS PGothic" charset="0"/>
              </a:rPr>
              <a:t>[Retrieved from </a:t>
            </a:r>
            <a:r>
              <a:rPr lang="en-US">
                <a:latin typeface="Arial" charset="0"/>
                <a:ea typeface="MS PGothic" charset="0"/>
                <a:hlinkClick r:id="rId3"/>
              </a:rPr>
              <a:t>http://www.de.dau.lv/angluvaloda/ang1/node21.html</a:t>
            </a:r>
            <a:r>
              <a:rPr lang="en-US">
                <a:latin typeface="Arial" charset="0"/>
                <a:ea typeface="MS PGothic" charset="0"/>
              </a:rPr>
              <a:t>] </a:t>
            </a:r>
          </a:p>
          <a:p>
            <a:endParaRPr lang="en-US">
              <a:latin typeface="Arial" charset="0"/>
              <a:ea typeface="MS PGothic" charset="0"/>
            </a:endParaRP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4279A89-934E-734F-805B-9335028D51EB}" type="slidenum">
              <a:rPr lang="en-US" sz="1200">
                <a:latin typeface="Arial" charset="0"/>
              </a:rPr>
              <a:pPr/>
              <a:t>23</a:t>
            </a:fld>
            <a:endParaRPr lang="en-US" sz="12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D870A92-1FC5-704C-893C-F020422E105E}" type="slidenum">
              <a:rPr lang="en-US" sz="1200">
                <a:latin typeface="Arial" charset="0"/>
              </a:rPr>
              <a:pPr/>
              <a:t>26</a:t>
            </a:fld>
            <a:endParaRPr lang="en-US" sz="1200">
              <a:latin typeface="Arial" charset="0"/>
            </a:endParaRPr>
          </a:p>
        </p:txBody>
      </p:sp>
      <p:sp>
        <p:nvSpPr>
          <p:cNvPr id="193538" name="Rectangle 2"/>
          <p:cNvSpPr>
            <a:spLocks noRo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8574F86-09A1-4349-962E-CECB7863268C}" type="slidenum">
              <a:rPr lang="en-US" sz="1200">
                <a:latin typeface="Arial" charset="0"/>
              </a:rPr>
              <a:pPr/>
              <a:t>27</a:t>
            </a:fld>
            <a:endParaRPr lang="en-US" sz="1200">
              <a:latin typeface="Arial" charset="0"/>
            </a:endParaRPr>
          </a:p>
        </p:txBody>
      </p:sp>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a:ln/>
        </p:spPr>
      </p:sp>
      <p:sp>
        <p:nvSpPr>
          <p:cNvPr id="197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
        <p:nvSpPr>
          <p:cNvPr id="197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12BBF972-89D1-6840-B1D4-0B2F7EB1BA34}" type="slidenum">
              <a:rPr lang="en-US" sz="1200">
                <a:latin typeface="Arial" charset="0"/>
              </a:rPr>
              <a:pPr/>
              <a:t>28</a:t>
            </a:fld>
            <a:endParaRPr lang="en-US" sz="12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"The Stoics taught that destructive emotions resulted from errors in judgment, and that a sage, or person of 'moral and intellectual perfection,' would not suffer such emotions ("Stoicism,"</a:t>
            </a:r>
            <a:r>
              <a:rPr lang="en-US" i="1">
                <a:latin typeface="Arial" charset="0"/>
                <a:ea typeface="MS PGothic" charset="0"/>
              </a:rPr>
              <a:t> Stanford Encyclopedia of Philosophy</a:t>
            </a:r>
            <a:r>
              <a:rPr lang="en-US">
                <a:latin typeface="Arial" charset="0"/>
                <a:ea typeface="MS PGothic" charset="0"/>
              </a:rPr>
              <a:t> cited at http://en.wikipedia.org/wiki/Stoicism; accessed 15 Sept 2012).  </a:t>
            </a: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E298935-B47A-514D-8E88-AFF1CB24B0CF}" type="slidenum">
              <a:rPr lang="en-US" sz="1200">
                <a:latin typeface="Arial" charset="0"/>
              </a:rPr>
              <a:pPr/>
              <a:t>29</a:t>
            </a:fld>
            <a:endParaRPr lang="en-US" sz="12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a:ln/>
        </p:spPr>
      </p:sp>
      <p:sp>
        <p:nvSpPr>
          <p:cNvPr id="201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"Stoicism in the West, like Buddhism in the East, was a philosophy that sought not only to explain the nature of the physical world and our knowledge of it; but also to provide guidance on how to live the best life, and how to confront the challenges we all face in living" cited at http://gettingstronger.org/stoicism/; accessed 15 Sept 2012).  </a:t>
            </a:r>
          </a:p>
        </p:txBody>
      </p:sp>
      <p:sp>
        <p:nvSpPr>
          <p:cNvPr id="201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64E30FF-5D95-D949-83B0-98B59248543C}" type="slidenum">
              <a:rPr lang="en-US" sz="1200">
                <a:latin typeface="Arial" charset="0"/>
              </a:rPr>
              <a:pPr/>
              <a:t>30</a:t>
            </a:fld>
            <a:endParaRPr lang="en-US"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a:ln/>
        </p:spPr>
      </p:sp>
      <p:sp>
        <p:nvSpPr>
          <p:cNvPr id="203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
        <p:nvSpPr>
          <p:cNvPr id="203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9EBA88C-E29B-E143-8877-DE2AE8913FB8}" type="slidenum">
              <a:rPr lang="en-US" sz="1200">
                <a:latin typeface="Arial" charset="0"/>
              </a:rPr>
              <a:pPr/>
              <a:t>31</a:t>
            </a:fld>
            <a:endParaRPr lang="en-US" sz="12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54FBE9F-09C6-334C-8E92-595B2674F124}" type="slidenum">
              <a:rPr lang="en-US" sz="1200">
                <a:solidFill>
                  <a:srgbClr val="000000"/>
                </a:solidFill>
                <a:latin typeface="Times New Roman" charset="0"/>
              </a:rPr>
              <a:pPr/>
              <a:t>3</a:t>
            </a:fld>
            <a:endParaRPr lang="en-US" sz="1200">
              <a:solidFill>
                <a:srgbClr val="000000"/>
              </a:solidFill>
              <a:latin typeface="Times New Roman" charset="0"/>
            </a:endParaRPr>
          </a:p>
        </p:txBody>
      </p:sp>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A9FAEAF-1900-C146-A787-5ED350A4DAC2}" type="slidenum">
              <a:rPr lang="en-US" sz="1200">
                <a:latin typeface="Arial" charset="0"/>
              </a:rPr>
              <a:pPr/>
              <a:t>32</a:t>
            </a:fld>
            <a:endParaRPr lang="en-US" sz="1200">
              <a:latin typeface="Arial" charset="0"/>
            </a:endParaRPr>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noTextEdit="1"/>
          </p:cNvSpPr>
          <p:nvPr>
            <p:ph type="sldImg"/>
          </p:nvPr>
        </p:nvSpPr>
        <p:spPr>
          <a:ln/>
        </p:spPr>
      </p:sp>
      <p:sp>
        <p:nvSpPr>
          <p:cNvPr id="208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
        <p:nvSpPr>
          <p:cNvPr id="208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3B83D93A-55BF-DE47-BEF6-54DAF77219A6}" type="slidenum">
              <a:rPr lang="en-US" sz="1200">
                <a:latin typeface="Arial" charset="0"/>
              </a:rPr>
              <a:pPr/>
              <a:t>34</a:t>
            </a:fld>
            <a:endParaRPr lang="en-US" sz="12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DCB55D1-245B-CB4C-9465-A8E28B89BC9A}" type="slidenum">
              <a:rPr lang="en-US" sz="1200">
                <a:latin typeface="Arial" charset="0"/>
              </a:rPr>
              <a:pPr/>
              <a:t>35</a:t>
            </a:fld>
            <a:endParaRPr lang="en-US" sz="1200">
              <a:latin typeface="Arial" charset="0"/>
            </a:endParaRPr>
          </a:p>
        </p:txBody>
      </p:sp>
      <p:sp>
        <p:nvSpPr>
          <p:cNvPr id="210946" name="Rectangle 2"/>
          <p:cNvSpPr>
            <a:spLocks noRo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0CF46AD-FC61-D746-960B-9149A68D02C7}" type="slidenum">
              <a:rPr lang="en-US" sz="1200">
                <a:latin typeface="Arial" charset="0"/>
              </a:rPr>
              <a:pPr/>
              <a:t>36</a:t>
            </a:fld>
            <a:endParaRPr lang="en-US" sz="1200">
              <a:latin typeface="Arial" charset="0"/>
            </a:endParaRPr>
          </a:p>
        </p:txBody>
      </p:sp>
      <p:sp>
        <p:nvSpPr>
          <p:cNvPr id="212994" name="Rectangle 2"/>
          <p:cNvSpPr>
            <a:spLocks noRo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6FDC23F-8786-7843-AA09-3EC55CBC5F01}" type="slidenum">
              <a:rPr lang="en-US" sz="1200">
                <a:latin typeface="Arial" charset="0"/>
              </a:rPr>
              <a:pPr/>
              <a:t>37</a:t>
            </a:fld>
            <a:endParaRPr lang="en-US" sz="1200">
              <a:latin typeface="Arial" charset="0"/>
            </a:endParaRPr>
          </a:p>
        </p:txBody>
      </p:sp>
      <p:sp>
        <p:nvSpPr>
          <p:cNvPr id="215042" name="Rectangle 2"/>
          <p:cNvSpPr>
            <a:spLocks noChangeArrowheads="1" noTextEdit="1"/>
          </p:cNvSpPr>
          <p:nvPr>
            <p:ph type="sldImg"/>
          </p:nvPr>
        </p:nvSpPr>
        <p:spPr>
          <a:solidFill>
            <a:srgbClr val="FFFFFF"/>
          </a:solidFill>
          <a:ln/>
        </p:spPr>
      </p:sp>
      <p:sp>
        <p:nvSpPr>
          <p:cNvPr id="2150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59248DB-9844-2648-A9CE-4A301BD2F40C}"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MS PGothic" charset="0"/>
              </a:rPr>
              <a:t>It has long been assumed that the temple was dedicated to Zeus. The altar is mentioned in the Book of Revelation, 2:11-12: "To the angel of the church in Pergamum, write this: . . . </a:t>
            </a:r>
            <a:r>
              <a:rPr lang="fr-FR" b="1">
                <a:latin typeface="Times New Roman" charset="0"/>
                <a:ea typeface="MS PGothic" charset="0"/>
              </a:rPr>
              <a:t>'</a:t>
            </a:r>
            <a:r>
              <a:rPr lang="en-US" b="1">
                <a:latin typeface="Times New Roman" charset="0"/>
                <a:ea typeface="MS PGothic" charset="0"/>
              </a:rPr>
              <a:t>I know that you live where Satan</a:t>
            </a:r>
            <a:r>
              <a:rPr lang="fr-FR" b="1">
                <a:latin typeface="Times New Roman" charset="0"/>
                <a:ea typeface="MS PGothic" charset="0"/>
              </a:rPr>
              <a:t>'</a:t>
            </a:r>
            <a:r>
              <a:rPr lang="en-US" b="1">
                <a:latin typeface="Times New Roman" charset="0"/>
                <a:ea typeface="MS PGothic" charset="0"/>
              </a:rPr>
              <a:t>s throne is . . . . </a:t>
            </a:r>
            <a:r>
              <a:rPr lang="fr-FR" b="1">
                <a:latin typeface="Times New Roman" charset="0"/>
                <a:ea typeface="MS PGothic" charset="0"/>
              </a:rPr>
              <a:t>'"</a:t>
            </a:r>
            <a:r>
              <a:rPr lang="en-US" b="1">
                <a:latin typeface="Arial" charset="0"/>
                <a:ea typeface="MS PGothic" charset="0"/>
              </a:rPr>
              <a:t> </a:t>
            </a:r>
            <a:r>
              <a:rPr lang="en-US" b="1">
                <a:latin typeface="Times New Roman" charset="0"/>
                <a:ea typeface="MS PGothic" charset="0"/>
              </a:rPr>
              <a:t> This is a scale model of the altar.</a:t>
            </a:r>
            <a:endParaRPr lang="en-US">
              <a:latin typeface="Times New Roman" charset="0"/>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F71E509-07DC-AB41-8B9D-ADCACC13E26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MS PGothic" charset="0"/>
              </a:rPr>
              <a:t>It has long been assumed that the temple was dedicated to Zeus. The altar is mentioned in the Book of Revelation, 2:11-12: "To the angel of the church in Pergamum, write this: . . . </a:t>
            </a:r>
            <a:r>
              <a:rPr lang="fr-FR" b="1">
                <a:latin typeface="Times New Roman" charset="0"/>
                <a:ea typeface="MS PGothic" charset="0"/>
              </a:rPr>
              <a:t>'</a:t>
            </a:r>
            <a:r>
              <a:rPr lang="en-US" b="1">
                <a:latin typeface="Times New Roman" charset="0"/>
                <a:ea typeface="MS PGothic" charset="0"/>
              </a:rPr>
              <a:t>I know that you live where Satan</a:t>
            </a:r>
            <a:r>
              <a:rPr lang="fr-FR" b="1">
                <a:latin typeface="Times New Roman" charset="0"/>
                <a:ea typeface="MS PGothic" charset="0"/>
              </a:rPr>
              <a:t>'</a:t>
            </a:r>
            <a:r>
              <a:rPr lang="en-US" b="1">
                <a:latin typeface="Times New Roman" charset="0"/>
                <a:ea typeface="MS PGothic" charset="0"/>
              </a:rPr>
              <a:t>s throne is . . . . </a:t>
            </a:r>
            <a:r>
              <a:rPr lang="fr-FR" b="1">
                <a:latin typeface="Times New Roman" charset="0"/>
                <a:ea typeface="MS PGothic" charset="0"/>
              </a:rPr>
              <a:t>'"</a:t>
            </a:r>
            <a:r>
              <a:rPr lang="en-US" b="1">
                <a:latin typeface="Arial" charset="0"/>
                <a:ea typeface="MS PGothic" charset="0"/>
              </a:rPr>
              <a:t> </a:t>
            </a:r>
            <a:r>
              <a:rPr lang="en-US" b="1">
                <a:latin typeface="Times New Roman" charset="0"/>
                <a:ea typeface="MS PGothic" charset="0"/>
              </a:rPr>
              <a:t> This is a scale model of the altar.</a:t>
            </a:r>
            <a:endParaRPr lang="en-US">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89A9F9B-0263-4C4A-BBD9-63343720368A}" type="slidenum">
              <a:rPr lang="en-US" sz="1200">
                <a:solidFill>
                  <a:srgbClr val="000000"/>
                </a:solidFill>
                <a:latin typeface="Arial" charset="0"/>
              </a:rPr>
              <a:pPr/>
              <a:t>40</a:t>
            </a:fld>
            <a:endParaRPr lang="en-US" sz="1200">
              <a:solidFill>
                <a:srgbClr val="000000"/>
              </a:solidFill>
              <a:latin typeface="Arial" charset="0"/>
            </a:endParaRPr>
          </a:p>
        </p:txBody>
      </p:sp>
      <p:sp>
        <p:nvSpPr>
          <p:cNvPr id="221186" name="Rectangle 2"/>
          <p:cNvSpPr>
            <a:spLocks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E427703-509F-3342-9026-0E1CDD2F39D7}" type="slidenum">
              <a:rPr lang="en-US" sz="1200">
                <a:latin typeface="Arial" charset="0"/>
              </a:rPr>
              <a:pPr/>
              <a:t>42</a:t>
            </a:fld>
            <a:endParaRPr lang="en-US" sz="1200">
              <a:latin typeface="Arial" charset="0"/>
            </a:endParaRPr>
          </a:p>
        </p:txBody>
      </p:sp>
      <p:sp>
        <p:nvSpPr>
          <p:cNvPr id="224258" name="Rectangle 2"/>
          <p:cNvSpPr>
            <a:spLocks noChangeArrowheads="1" noTextEdit="1"/>
          </p:cNvSpPr>
          <p:nvPr>
            <p:ph type="sldImg"/>
          </p:nvPr>
        </p:nvSpPr>
        <p:spPr>
          <a:solidFill>
            <a:srgbClr val="FFFFFF"/>
          </a:solidFill>
          <a:ln/>
        </p:spPr>
      </p:sp>
      <p:sp>
        <p:nvSpPr>
          <p:cNvPr id="224259" name="Rectangle 3"/>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MS PGothic" charset="0"/>
              </a:rPr>
              <a:t>(c)Paul Halsall Mar 1996. halsall@murray.fordham.edu </a:t>
            </a:r>
            <a:r>
              <a:rPr lang="en-US">
                <a:latin typeface="Times" charset="0"/>
                <a:ea typeface="MS PGothic" charset="0"/>
              </a:rPr>
              <a:t>http://www.fordham.edu/halsall/source/pliny1.html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fld id="{F5515B24-85B8-8946-AC86-C8DEE03F4002}" type="slidenum">
              <a:rPr lang="en-US" sz="1200" smtClean="0">
                <a:solidFill>
                  <a:prstClr val="black"/>
                </a:solidFill>
                <a:latin typeface="Calibri" charset="0"/>
                <a:cs typeface="+mn-cs"/>
              </a:rPr>
              <a:pPr algn="r" eaLnBrk="1" hangingPunct="1">
                <a:defRPr/>
              </a:pPr>
              <a:t>43</a:t>
            </a:fld>
            <a:endParaRPr lang="en-US" sz="1200" smtClean="0">
              <a:solidFill>
                <a:prstClr val="black"/>
              </a:solidFill>
              <a:latin typeface="Calibri" charset="0"/>
              <a:cs typeface="+mn-cs"/>
            </a:endParaRPr>
          </a:p>
        </p:txBody>
      </p:sp>
      <p:sp>
        <p:nvSpPr>
          <p:cNvPr id="226306" name="Rectangle 2"/>
          <p:cNvSpPr>
            <a:spLocks noChangeArrowheads="1" noTextEdit="1"/>
          </p:cNvSpPr>
          <p:nvPr>
            <p:ph type="sldImg"/>
          </p:nvPr>
        </p:nvSpPr>
        <p:spPr>
          <a:solidFill>
            <a:srgbClr val="FFFFFF"/>
          </a:solidFill>
          <a:ln/>
        </p:spPr>
      </p:sp>
      <p:sp>
        <p:nvSpPr>
          <p:cNvPr id="2263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a:latin typeface="Arial" charset="0"/>
                <a:ea typeface="MS PGothic" charset="0"/>
              </a:rPr>
              <a:t>(c)Paul Halsall Mar 1996. halsall@murray.fordham.edu </a:t>
            </a:r>
            <a:r>
              <a:rPr lang="en-US">
                <a:latin typeface="Times" charset="0"/>
                <a:ea typeface="MS PGothic" charset="0"/>
              </a:rPr>
              <a:t>http://www.fordham.edu/halsall/source/pliny1.html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1B43C9DE-5682-CB42-9DC1-787792D2AA7B}" type="slidenum">
              <a:rPr lang="en-US" sz="1200">
                <a:latin typeface="Arial" charset="0"/>
              </a:rPr>
              <a:pPr/>
              <a:t>4</a:t>
            </a:fld>
            <a:endParaRPr lang="en-US" sz="1200">
              <a:latin typeface="Arial" charset="0"/>
            </a:endParaRPr>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727CF22-7491-A445-A0CB-01C81005B6D5}" type="slidenum">
              <a:rPr lang="en-US" sz="1200">
                <a:latin typeface="Arial" charset="0"/>
              </a:rPr>
              <a:pPr/>
              <a:t>44</a:t>
            </a:fld>
            <a:endParaRPr lang="en-US" sz="1200">
              <a:latin typeface="Arial" charset="0"/>
            </a:endParaRPr>
          </a:p>
        </p:txBody>
      </p:sp>
      <p:sp>
        <p:nvSpPr>
          <p:cNvPr id="228354" name="Rectangle 2"/>
          <p:cNvSpPr>
            <a:spLocks noChangeArrowheads="1" noTextEdit="1"/>
          </p:cNvSpPr>
          <p:nvPr>
            <p:ph type="sldImg"/>
          </p:nvPr>
        </p:nvSpPr>
        <p:spPr>
          <a:solidFill>
            <a:srgbClr val="FFFFFF"/>
          </a:solidFill>
          <a:ln/>
        </p:spPr>
      </p:sp>
      <p:sp>
        <p:nvSpPr>
          <p:cNvPr id="228355" name="Rectangle 3"/>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MS PGothic" charset="0"/>
              </a:rPr>
              <a:t>(c)Paul Halsall Mar 1996. halsall@murray.fordham.edu </a:t>
            </a:r>
            <a:r>
              <a:rPr lang="en-US">
                <a:latin typeface="Times" charset="0"/>
                <a:ea typeface="MS PGothic" charset="0"/>
              </a:rPr>
              <a:t>http://www.fordham.edu/halsall/source/pliny1.html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B899A866-4FDB-564D-BBDC-07C37C010A34}" type="slidenum">
              <a:rPr lang="en-US" sz="1200">
                <a:latin typeface="Arial" charset="0"/>
              </a:rPr>
              <a:pPr/>
              <a:t>45</a:t>
            </a:fld>
            <a:endParaRPr lang="en-US" sz="1200">
              <a:latin typeface="Arial" charset="0"/>
            </a:endParaRPr>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247DC48-D042-494C-8343-FCDCB11F8056}" type="slidenum">
              <a:rPr lang="en-US" sz="1200">
                <a:latin typeface="Arial" charset="0"/>
              </a:rPr>
              <a:pPr/>
              <a:t>46</a:t>
            </a:fld>
            <a:endParaRPr lang="en-US" sz="1200">
              <a:latin typeface="Arial" charset="0"/>
            </a:endParaRPr>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951EF64-FA7C-FA48-AE3A-699C3CB767DD}" type="slidenum">
              <a:rPr lang="en-US" sz="1200">
                <a:latin typeface="Arial" charset="0"/>
              </a:rPr>
              <a:pPr/>
              <a:t>47</a:t>
            </a:fld>
            <a:endParaRPr lang="en-US" sz="1200">
              <a:latin typeface="Arial" charset="0"/>
            </a:endParaRPr>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MS PGothic" charset="0"/>
              </a:rPr>
              <a:t>After Jesus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546B3ED-437C-E446-8A0E-1197C6476ACA}" type="slidenum">
              <a:rPr lang="en-US" sz="1200">
                <a:latin typeface="Arial" charset="0"/>
              </a:rPr>
              <a:pPr/>
              <a:t>48</a:t>
            </a:fld>
            <a:endParaRPr lang="en-US" sz="1200">
              <a:latin typeface="Arial" charset="0"/>
            </a:endParaRPr>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AD472AE-8B47-7D44-8ED2-61036B309B5B}" type="slidenum">
              <a:rPr lang="en-US" sz="1200">
                <a:latin typeface="Arial" charset="0"/>
              </a:rPr>
              <a:pPr/>
              <a:t>49</a:t>
            </a:fld>
            <a:endParaRPr lang="en-US" sz="1200">
              <a:latin typeface="Arial" charset="0"/>
            </a:endParaRPr>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229C7A8-4E00-C64B-8849-B3F27664C881}" type="slidenum">
              <a:rPr lang="en-US" sz="1200">
                <a:latin typeface="Arial" charset="0"/>
              </a:rPr>
              <a:pPr/>
              <a:t>50</a:t>
            </a:fld>
            <a:endParaRPr lang="en-US" sz="1200">
              <a:latin typeface="Arial" charset="0"/>
            </a:endParaRPr>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4FFAB6A-FE24-6540-8777-8FE3D9EDC045}" type="slidenum">
              <a:rPr lang="en-US" sz="1200">
                <a:latin typeface="Arial" charset="0"/>
              </a:rPr>
              <a:pPr/>
              <a:t>51</a:t>
            </a:fld>
            <a:endParaRPr lang="en-US" sz="1200">
              <a:latin typeface="Arial" charset="0"/>
            </a:endParaRPr>
          </a:p>
        </p:txBody>
      </p:sp>
      <p:sp>
        <p:nvSpPr>
          <p:cNvPr id="242690" name="Rectangle 2"/>
          <p:cNvSpPr>
            <a:spLocks noRo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391FE8FD-A98D-0C45-8861-F41385E64531}" type="slidenum">
              <a:rPr lang="en-US" sz="1200">
                <a:latin typeface="Arial" charset="0"/>
              </a:rPr>
              <a:pPr/>
              <a:t>52</a:t>
            </a:fld>
            <a:endParaRPr lang="en-US" sz="1200">
              <a:latin typeface="Arial" charset="0"/>
            </a:endParaRPr>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6ED6019-5621-C448-9072-9A310BA47DE3}" type="slidenum">
              <a:rPr lang="en-US" sz="1200">
                <a:latin typeface="Arial" charset="0"/>
              </a:rPr>
              <a:pPr/>
              <a:t>53</a:t>
            </a:fld>
            <a:endParaRPr lang="en-US" sz="1200">
              <a:latin typeface="Arial" charset="0"/>
            </a:endParaRPr>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1D15A10-54E8-DB4D-9033-D5D94C4858D5}" type="slidenum">
              <a:rPr lang="en-US" sz="1200">
                <a:latin typeface="Arial" charset="0"/>
              </a:rPr>
              <a:pPr/>
              <a:t>5</a:t>
            </a:fld>
            <a:endParaRPr lang="en-US" sz="1200">
              <a:latin typeface="Arial" charset="0"/>
            </a:endParaRPr>
          </a:p>
        </p:txBody>
      </p:sp>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8BD1555-45E8-CB46-85E5-BFC39416D919}" type="slidenum">
              <a:rPr lang="en-US" sz="1200">
                <a:latin typeface="Arial" charset="0"/>
              </a:rPr>
              <a:pPr/>
              <a:t>54</a:t>
            </a:fld>
            <a:endParaRPr lang="en-US" sz="1200">
              <a:latin typeface="Arial" charset="0"/>
            </a:endParaRPr>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022F63D-3CF6-5645-AB6F-6BDF58990A29}" type="slidenum">
              <a:rPr lang="en-US" sz="1200">
                <a:latin typeface="Arial" charset="0"/>
              </a:rPr>
              <a:pPr/>
              <a:t>55</a:t>
            </a:fld>
            <a:endParaRPr lang="en-US" sz="1200">
              <a:latin typeface="Arial" charset="0"/>
            </a:endParaRPr>
          </a:p>
        </p:txBody>
      </p:sp>
      <p:sp>
        <p:nvSpPr>
          <p:cNvPr id="250882" name="Rectangle 2"/>
          <p:cNvSpPr>
            <a:spLocks noRo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3C9FC53-6573-D141-9AF7-C784BA5037E2}" type="slidenum">
              <a:rPr lang="en-US" sz="1200">
                <a:latin typeface="Arial" charset="0"/>
              </a:rPr>
              <a:pPr/>
              <a:t>56</a:t>
            </a:fld>
            <a:endParaRPr lang="en-US" sz="1200">
              <a:latin typeface="Arial" charset="0"/>
            </a:endParaRPr>
          </a:p>
        </p:txBody>
      </p:sp>
      <p:sp>
        <p:nvSpPr>
          <p:cNvPr id="252930" name="Rectangle 2"/>
          <p:cNvSpPr>
            <a:spLocks noRo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1791974-37E2-9F4E-B9FB-693DDC41FB81}" type="slidenum">
              <a:rPr lang="en-US" sz="1200">
                <a:solidFill>
                  <a:srgbClr val="000000"/>
                </a:solidFill>
                <a:latin typeface="Arial" charset="0"/>
              </a:rPr>
              <a:pPr/>
              <a:t>57</a:t>
            </a:fld>
            <a:endParaRPr lang="en-US" sz="1200">
              <a:solidFill>
                <a:srgbClr val="000000"/>
              </a:solidFill>
              <a:latin typeface="Arial" charset="0"/>
            </a:endParaRPr>
          </a:p>
        </p:txBody>
      </p:sp>
      <p:sp>
        <p:nvSpPr>
          <p:cNvPr id="254978" name="Rectangle 2"/>
          <p:cNvSpPr>
            <a:spLocks noRo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2B75469-8330-AA41-8842-6C575A93DC3C}" type="slidenum">
              <a:rPr lang="en-US" sz="1200">
                <a:latin typeface="Arial" charset="0"/>
              </a:rPr>
              <a:pPr/>
              <a:t>58</a:t>
            </a:fld>
            <a:endParaRPr lang="en-US" sz="1200">
              <a:latin typeface="Arial" charset="0"/>
            </a:endParaRPr>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MS PGothic" charset="0"/>
              </a:rPr>
              <a:t>After Jesus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460DDF11-10EB-5C4A-ACC9-BD3E70DB39BC}" type="slidenum">
              <a:rPr lang="en-US" sz="1200">
                <a:latin typeface="Arial" charset="0"/>
              </a:rPr>
              <a:pPr/>
              <a:t>59</a:t>
            </a:fld>
            <a:endParaRPr lang="en-US" sz="1200">
              <a:latin typeface="Arial" charset="0"/>
            </a:endParaRPr>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9E57600-F241-9F49-BCF1-23DCBBC243E5}" type="slidenum">
              <a:rPr lang="en-US" sz="1200" b="1">
                <a:solidFill>
                  <a:srgbClr val="000000"/>
                </a:solidFill>
                <a:latin typeface="Arial" charset="0"/>
              </a:rPr>
              <a:pPr/>
              <a:t>60</a:t>
            </a:fld>
            <a:endParaRPr lang="en-US" sz="1200" b="1">
              <a:solidFill>
                <a:srgbClr val="000000"/>
              </a:solidFill>
              <a:latin typeface="Arial" charset="0"/>
            </a:endParaRPr>
          </a:p>
        </p:txBody>
      </p:sp>
      <p:sp>
        <p:nvSpPr>
          <p:cNvPr id="261122"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26112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43FAFF7-7D32-8D47-B323-218FDE0862D8}" type="slidenum">
              <a:rPr lang="en-US" sz="1200" b="1">
                <a:solidFill>
                  <a:srgbClr val="000000"/>
                </a:solidFill>
                <a:latin typeface="Arial" charset="0"/>
              </a:rPr>
              <a:pPr/>
              <a:t>61</a:t>
            </a:fld>
            <a:endParaRPr lang="en-US" sz="1200" b="1">
              <a:solidFill>
                <a:srgbClr val="000000"/>
              </a:solidFill>
              <a:latin typeface="Arial" charset="0"/>
            </a:endParaRPr>
          </a:p>
        </p:txBody>
      </p:sp>
      <p:sp>
        <p:nvSpPr>
          <p:cNvPr id="26317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26317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F2E7896-4D4B-9941-A8D2-1011B631AE62}" type="slidenum">
              <a:rPr lang="en-US" sz="1200" b="1">
                <a:solidFill>
                  <a:srgbClr val="000000"/>
                </a:solidFill>
                <a:latin typeface="Arial" charset="0"/>
              </a:rPr>
              <a:pPr/>
              <a:t>62</a:t>
            </a:fld>
            <a:endParaRPr lang="en-US" sz="1200" b="1">
              <a:solidFill>
                <a:srgbClr val="000000"/>
              </a:solidFill>
              <a:latin typeface="Arial" charset="0"/>
            </a:endParaRPr>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A3FD1BF-484D-E443-BC94-F88510D6DCCC}" type="slidenum">
              <a:rPr lang="en-US" sz="1200" b="1">
                <a:solidFill>
                  <a:srgbClr val="000000"/>
                </a:solidFill>
                <a:latin typeface="Arial" charset="0"/>
              </a:rPr>
              <a:pPr/>
              <a:t>63</a:t>
            </a:fld>
            <a:endParaRPr lang="en-US" sz="1200" b="1">
              <a:solidFill>
                <a:srgbClr val="000000"/>
              </a:solidFill>
              <a:latin typeface="Arial"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BB3372EA-3B74-2F45-A19F-E5A9A0F0F84E}" type="slidenum">
              <a:rPr lang="en-US" sz="1200">
                <a:latin typeface="Arial" charset="0"/>
              </a:rPr>
              <a:pPr/>
              <a:t>6</a:t>
            </a:fld>
            <a:endParaRPr lang="en-US" sz="1200">
              <a:latin typeface="Arial" charset="0"/>
            </a:endParaRPr>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d-ID">
              <a:latin typeface="Arial" charset="0"/>
              <a:ea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664066D-E9F2-8543-8D8B-F1E593B60939}" type="slidenum">
              <a:rPr lang="en-US" sz="1200" b="1">
                <a:solidFill>
                  <a:srgbClr val="000000"/>
                </a:solidFill>
                <a:latin typeface="Arial" charset="0"/>
              </a:rPr>
              <a:pPr/>
              <a:t>64</a:t>
            </a:fld>
            <a:endParaRPr lang="en-US" sz="1200" b="1">
              <a:solidFill>
                <a:srgbClr val="000000"/>
              </a:solidFill>
              <a:latin typeface="Arial"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62F2853-32D0-4B48-9301-B2B7BE8886A6}" type="slidenum">
              <a:rPr lang="en-US" sz="1200">
                <a:latin typeface="Arial" charset="0"/>
              </a:rPr>
              <a:pPr/>
              <a:t>65</a:t>
            </a:fld>
            <a:endParaRPr lang="en-US" sz="1200">
              <a:latin typeface="Arial" charset="0"/>
            </a:endParaRPr>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BA79BB2-B28B-5E44-9C2B-E5CBDA1C851F}" type="slidenum">
              <a:rPr lang="en-US" sz="1200">
                <a:latin typeface="Arial" charset="0"/>
              </a:rPr>
              <a:pPr/>
              <a:t>66</a:t>
            </a:fld>
            <a:endParaRPr lang="en-US" sz="1200">
              <a:latin typeface="Arial" charset="0"/>
            </a:endParaRPr>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27DB3F7-E430-2B4A-83CF-7596C03D99FB}" type="slidenum">
              <a:rPr lang="en-US" sz="1200">
                <a:latin typeface="Arial" charset="0"/>
              </a:rPr>
              <a:pPr/>
              <a:t>67</a:t>
            </a:fld>
            <a:endParaRPr lang="en-US" sz="1200">
              <a:latin typeface="Arial" charset="0"/>
            </a:endParaRPr>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7EA7EB5-D662-2849-989B-49818693B2AA}" type="slidenum">
              <a:rPr lang="en-US" sz="1200">
                <a:latin typeface="Arial" charset="0"/>
              </a:rPr>
              <a:pPr/>
              <a:t>68</a:t>
            </a:fld>
            <a:endParaRPr lang="en-US" sz="1200">
              <a:latin typeface="Arial" charset="0"/>
            </a:endParaRPr>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C6D5903E-6DD8-0F40-8244-9F303A237A94}" type="slidenum">
              <a:rPr lang="en-US" sz="1200">
                <a:latin typeface="Arial" charset="0"/>
              </a:rPr>
              <a:pPr/>
              <a:t>69</a:t>
            </a:fld>
            <a:endParaRPr lang="en-US" sz="1200">
              <a:latin typeface="Arial" charset="0"/>
            </a:endParaRPr>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a:ln/>
        </p:spPr>
      </p:sp>
      <p:sp>
        <p:nvSpPr>
          <p:cNvPr id="281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MS PGothic" charset="0"/>
              </a:rPr>
              <a:t>Text from Hannah for this chart:</a:t>
            </a:r>
          </a:p>
          <a:p>
            <a:endParaRPr lang="en-US" sz="2000">
              <a:latin typeface="Arial" charset="0"/>
              <a:ea typeface="MS PGothic" charset="0"/>
            </a:endParaRPr>
          </a:p>
          <a:p>
            <a:r>
              <a:rPr lang="en-US" sz="2000">
                <a:latin typeface="Arial" charset="0"/>
                <a:ea typeface="MS PGothic"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p:txBody>
      </p:sp>
      <p:sp>
        <p:nvSpPr>
          <p:cNvPr id="281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0DA5911-5A8C-3243-BF8E-2C5043CF6B3F}" type="slidenum">
              <a:rPr lang="en-US" sz="1200">
                <a:solidFill>
                  <a:srgbClr val="000000"/>
                </a:solidFill>
                <a:latin typeface="Arial" charset="0"/>
              </a:rPr>
              <a:pPr/>
              <a:t>70</a:t>
            </a:fld>
            <a:endParaRPr lang="en-US" sz="1200">
              <a:solidFill>
                <a:srgbClr val="000000"/>
              </a:solidFill>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ln/>
        </p:spPr>
      </p:sp>
      <p:sp>
        <p:nvSpPr>
          <p:cNvPr id="283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Text from Hannah for this chart:</a:t>
            </a:r>
          </a:p>
          <a:p>
            <a:r>
              <a:rPr lang="en-US">
                <a:latin typeface="Arial" charset="0"/>
                <a:ea typeface="MS PGothic" charset="0"/>
              </a:rPr>
              <a:t>"Gnosticism taught (1) that there is a radical </a:t>
            </a:r>
            <a:r>
              <a:rPr lang="en-US" b="1" u="sng">
                <a:latin typeface="Arial" charset="0"/>
                <a:ea typeface="MS PGothic" charset="0"/>
              </a:rPr>
              <a:t>dualism</a:t>
            </a:r>
            <a:r>
              <a:rPr lang="en-US">
                <a:latin typeface="Arial" charset="0"/>
                <a:ea typeface="MS PGothic"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a:latin typeface="Arial" charset="0"/>
                <a:ea typeface="MS PGothic" charset="0"/>
              </a:rPr>
              <a:t>emanation</a:t>
            </a:r>
            <a:r>
              <a:rPr lang="en-US">
                <a:latin typeface="Arial" charset="0"/>
                <a:ea typeface="MS PGothic" charset="0"/>
              </a:rPr>
              <a:t> from God), and man is a material being with an entrapped spirit; and (3) that through a "secret </a:t>
            </a:r>
            <a:r>
              <a:rPr lang="en-US" b="1" u="sng">
                <a:latin typeface="Arial" charset="0"/>
                <a:ea typeface="MS PGothic" charset="0"/>
              </a:rPr>
              <a:t>knowledge</a:t>
            </a:r>
            <a:r>
              <a:rPr lang="en-US">
                <a:latin typeface="Arial" charset="0"/>
                <a:ea typeface="MS PGothic" charset="0"/>
              </a:rPr>
              <a:t>," salvation becomes the life of escape from the material confines of the body."</a:t>
            </a: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C939F206-FB9C-CF41-A68D-116E1163E2A6}" type="slidenum">
              <a:rPr lang="en-US" sz="1200">
                <a:solidFill>
                  <a:srgbClr val="000000"/>
                </a:solidFill>
                <a:latin typeface="Arial" charset="0"/>
              </a:rPr>
              <a:pPr/>
              <a:t>71</a:t>
            </a:fld>
            <a:endParaRPr lang="en-US" sz="1200">
              <a:solidFill>
                <a:srgbClr val="000000"/>
              </a:solidFill>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Text from Hannah for this chart [animation brackets mine]:</a:t>
            </a:r>
          </a:p>
          <a:p>
            <a:r>
              <a:rPr lang="en-US">
                <a:latin typeface="Arial" charset="0"/>
                <a:ea typeface="MS PGothic" charset="0"/>
              </a:rPr>
              <a:t>"Gnosticism</a:t>
            </a:r>
            <a:r>
              <a:rPr lang="fr-FR">
                <a:latin typeface="Arial" charset="0"/>
                <a:ea typeface="MS PGothic" charset="0"/>
              </a:rPr>
              <a:t>'</a:t>
            </a:r>
            <a:r>
              <a:rPr lang="en-US">
                <a:latin typeface="Arial" charset="0"/>
                <a:ea typeface="MS PGothic"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C437350-2CBC-A24E-9201-497A7B98A27E}" type="slidenum">
              <a:rPr lang="en-US" sz="1200">
                <a:solidFill>
                  <a:srgbClr val="000000"/>
                </a:solidFill>
                <a:latin typeface="Arial" charset="0"/>
              </a:rPr>
              <a:pPr/>
              <a:t>72</a:t>
            </a:fld>
            <a:endParaRPr lang="en-US" sz="1200">
              <a:solidFill>
                <a:srgbClr val="000000"/>
              </a:solidFill>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2F50870-6452-C54F-B50D-DDBC4B16A485}" type="slidenum">
              <a:rPr lang="en-US" sz="1200">
                <a:latin typeface="Arial" charset="0"/>
              </a:rPr>
              <a:pPr/>
              <a:t>73</a:t>
            </a:fld>
            <a:endParaRPr lang="en-US" sz="1200">
              <a:latin typeface="Arial" charset="0"/>
            </a:endParaRPr>
          </a:p>
        </p:txBody>
      </p:sp>
      <p:sp>
        <p:nvSpPr>
          <p:cNvPr id="287746" name="Rectangle 2"/>
          <p:cNvSpPr>
            <a:spLocks noChangeArrowheads="1" noTextEdit="1"/>
          </p:cNvSpPr>
          <p:nvPr>
            <p:ph type="sldImg"/>
          </p:nvPr>
        </p:nvSpPr>
        <p:spPr>
          <a:solidFill>
            <a:srgbClr val="FFFFFF"/>
          </a:solidFill>
          <a:ln/>
        </p:spPr>
      </p:sp>
      <p:sp>
        <p:nvSpPr>
          <p:cNvPr id="287747"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MS PGothic" charset="0"/>
              </a:rPr>
              <a:t>Many Gnostics did the opposite of Dan Brown</a:t>
            </a:r>
            <a:r>
              <a:rPr lang="fr-FR" altLang="ja-JP">
                <a:latin typeface="Arial" charset="0"/>
                <a:ea typeface="MS PGothic" charset="0"/>
              </a:rPr>
              <a:t>'</a:t>
            </a:r>
            <a:r>
              <a:rPr lang="en-US" altLang="ja-JP">
                <a:latin typeface="Arial" charset="0"/>
                <a:ea typeface="MS PGothic" charset="0"/>
              </a:rPr>
              <a:t>s thesis in </a:t>
            </a:r>
            <a:r>
              <a:rPr lang="en-US" altLang="ja-JP" i="1">
                <a:latin typeface="Arial" charset="0"/>
                <a:ea typeface="MS PGothic" charset="0"/>
              </a:rPr>
              <a:t>The Da Vinci Code</a:t>
            </a:r>
            <a:r>
              <a:rPr lang="en-US" altLang="ja-JP">
                <a:latin typeface="Arial" charset="0"/>
                <a:ea typeface="MS PGothic" charset="0"/>
              </a:rPr>
              <a:t>--they denied Jesus was a real man.  Others exalted the spirit so much that they denied his deity.  Brown supposes that this latter heretical group was normative Christianity!</a:t>
            </a:r>
            <a:endParaRPr lang="en-US">
              <a:latin typeface="Arial"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BD6A62C1-921F-2047-9F8F-D3D5BA87D208}" type="slidenum">
              <a:rPr lang="en-US" sz="1200">
                <a:latin typeface="Arial" charset="0"/>
              </a:rPr>
              <a:pPr/>
              <a:t>7</a:t>
            </a:fld>
            <a:endParaRPr lang="en-US" sz="1200">
              <a:latin typeface="Arial" charset="0"/>
            </a:endParaRPr>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“As the patron of </a:t>
            </a:r>
            <a:r>
              <a:rPr lang="en-US" i="1">
                <a:latin typeface="Arial" charset="0"/>
                <a:ea typeface="ＭＳ Ｐゴシック" charset="0"/>
                <a:cs typeface="ＭＳ Ｐゴシック" charset="0"/>
              </a:rPr>
              <a:t>mercatores—</a:t>
            </a:r>
            <a:r>
              <a:rPr lang="en-US">
                <a:latin typeface="Arial" charset="0"/>
                <a:ea typeface="ＭＳ Ｐゴシック" charset="0"/>
                <a:cs typeface="ＭＳ Ｐゴシック" charset="0"/>
              </a:rPr>
              <a:t>merchants—Mercury made a comparatively late appearance on the Romans scene in 495 BC, when a temple was dedicated to him.  The earlier Romans had been active in agriculture rather than in trade, and no doubt felt little need of such protection. Mercury was also Jupiter’s messenger and portrayed with conveniently winged feet, as in this statue, in the Naples Museum. He had the same attributes as the Greek god Hermes, who was also worshiped by traders. Horace fancifully saw in the Emperor Augustus an incarnation of mercury, young and engaging, the god of peaceful arts, restorer of economic prosperity to a world torn apart by civil war.” —Source unknown</a:t>
            </a:r>
          </a:p>
          <a:p>
            <a:pPr eaLnBrk="1" hangingPunct="1"/>
            <a:endParaRPr lang="en-US">
              <a:latin typeface="Arial" charset="0"/>
              <a:ea typeface="MS PGothic"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3735BE48-7A07-3449-9707-617321791FDE}" type="slidenum">
              <a:rPr lang="en-US" sz="1200">
                <a:latin typeface="Arial" charset="0"/>
              </a:rPr>
              <a:pPr/>
              <a:t>74</a:t>
            </a:fld>
            <a:endParaRPr lang="en-US" sz="1200">
              <a:latin typeface="Arial" charset="0"/>
            </a:endParaRPr>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MS PGothic" charset="0"/>
              </a:rPr>
              <a:t>The July 2010 film INCEPTION blurs the distinction between reality and dream.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A1F34EA-E523-384D-98E7-B5B31EDB7A4F}" type="slidenum">
              <a:rPr lang="en-US" sz="1200">
                <a:latin typeface="Arial" charset="0"/>
              </a:rPr>
              <a:pPr/>
              <a:t>75</a:t>
            </a:fld>
            <a:endParaRPr lang="en-US" sz="1200">
              <a:latin typeface="Arial" charset="0"/>
            </a:endParaRPr>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MS PGothic" charset="0"/>
              </a:rPr>
              <a:t>By espousing dreams within dreams, it encourages suicide to get one out of the dream into reality.  When one of the key characters, Mal, finally does this to make it back to the real world, she still thinks it is a dream.  Christianity, in contrast, teaches us to deal with reality.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E4375F5-D96C-004E-92EF-532A6EF2933D}" type="slidenum">
              <a:rPr lang="en-US" sz="1200">
                <a:latin typeface="Arial" charset="0"/>
              </a:rPr>
              <a:pPr/>
              <a:t>76</a:t>
            </a:fld>
            <a:endParaRPr lang="en-US" sz="1200">
              <a:latin typeface="Arial" charset="0"/>
            </a:endParaRPr>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MS PGothic" charset="0"/>
              </a:rPr>
              <a:t>Buddhism likewise seeks to attain the unattainable by asking us to desire not to have any desire!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MS PGothic" charset="0"/>
              </a:rPr>
              <a:t>The Apostle’s Creed was the earliest doctrinal formation outside of the NT.  It was written sometime between the 1</a:t>
            </a:r>
            <a:r>
              <a:rPr lang="en-US" sz="2000" baseline="30000">
                <a:latin typeface="Arial" charset="0"/>
                <a:ea typeface="MS PGothic" charset="0"/>
              </a:rPr>
              <a:t>st</a:t>
            </a:r>
            <a:r>
              <a:rPr lang="en-US" sz="2000">
                <a:latin typeface="Arial" charset="0"/>
                <a:ea typeface="MS PGothic" charset="0"/>
              </a:rPr>
              <a:t> and 3</a:t>
            </a:r>
            <a:r>
              <a:rPr lang="en-US" sz="2000" baseline="30000">
                <a:latin typeface="Arial" charset="0"/>
                <a:ea typeface="MS PGothic" charset="0"/>
              </a:rPr>
              <a:t>rd</a:t>
            </a:r>
            <a:r>
              <a:rPr lang="en-US" sz="2000">
                <a:latin typeface="Arial" charset="0"/>
                <a:ea typeface="MS PGothic" charset="0"/>
              </a:rPr>
              <a:t> centuries as an affirmation against Gnosticism.  Since it was believed to come from the teaching of the 12 apostles themselves, it became known as The Apostle’s Creed.  There is only one Latin version but at least 6 English translations.  I will share the Lutheran version.</a:t>
            </a: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1E981D17-C73A-0F48-9320-C5FB55DD84E3}" type="slidenum">
              <a:rPr lang="en-US" sz="1200">
                <a:solidFill>
                  <a:srgbClr val="000000"/>
                </a:solidFill>
                <a:latin typeface="Arial" charset="0"/>
              </a:rPr>
              <a:pPr/>
              <a:t>77</a:t>
            </a:fld>
            <a:endParaRPr lang="en-US" sz="1200">
              <a:solidFill>
                <a:srgbClr val="000000"/>
              </a:solidFill>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MS PGothic" charset="0"/>
            </a:endParaRPr>
          </a:p>
        </p:txBody>
      </p:sp>
      <p:sp>
        <p:nvSpPr>
          <p:cNvPr id="297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4A6C97E-AB3F-9346-B7A8-F676F75A869E}" type="slidenum">
              <a:rPr lang="en-US" sz="1200">
                <a:solidFill>
                  <a:srgbClr val="000000"/>
                </a:solidFill>
                <a:latin typeface="Arial" charset="0"/>
              </a:rPr>
              <a:pPr/>
              <a:t>78</a:t>
            </a:fld>
            <a:endParaRPr lang="en-US" sz="1200">
              <a:solidFill>
                <a:srgbClr val="000000"/>
              </a:solidFill>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a:ln/>
        </p:spPr>
      </p:sp>
      <p:sp>
        <p:nvSpPr>
          <p:cNvPr id="300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MS PGothic" charset="0"/>
            </a:endParaRPr>
          </a:p>
        </p:txBody>
      </p:sp>
      <p:sp>
        <p:nvSpPr>
          <p:cNvPr id="300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27F844F-1A73-B54D-AA00-49135622BF74}" type="slidenum">
              <a:rPr lang="en-US" sz="1200">
                <a:solidFill>
                  <a:srgbClr val="000000"/>
                </a:solidFill>
                <a:latin typeface="Arial" charset="0"/>
              </a:rPr>
              <a:pPr/>
              <a:t>79</a:t>
            </a:fld>
            <a:endParaRPr lang="en-US" sz="1200">
              <a:solidFill>
                <a:srgbClr val="000000"/>
              </a:solidFill>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a:ln/>
        </p:spPr>
      </p:sp>
      <p:sp>
        <p:nvSpPr>
          <p:cNvPr id="302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MS PGothic"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F644763-FB31-DF4B-962B-83B53AEDF533}" type="slidenum">
              <a:rPr lang="en-US" sz="1200">
                <a:solidFill>
                  <a:srgbClr val="000000"/>
                </a:solidFill>
                <a:latin typeface="Arial" charset="0"/>
              </a:rPr>
              <a:pPr/>
              <a:t>80</a:t>
            </a:fld>
            <a:endParaRPr lang="en-US" sz="1200">
              <a:solidFill>
                <a:srgbClr val="000000"/>
              </a:solidFill>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C78AE84-867D-954D-ACBD-CE42D14156F7}" type="slidenum">
              <a:rPr lang="en-US" sz="1200">
                <a:latin typeface="Arial" charset="0"/>
              </a:rPr>
              <a:pPr/>
              <a:t>81</a:t>
            </a:fld>
            <a:endParaRPr lang="en-US" sz="1200">
              <a:latin typeface="Arial" charset="0"/>
            </a:endParaRPr>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C7F89344-C1A5-B440-B3E5-67BB930C2146}" type="slidenum">
              <a:rPr lang="en-US" sz="1200">
                <a:latin typeface="Arial" charset="0"/>
              </a:rPr>
              <a:pPr/>
              <a:t>82</a:t>
            </a:fld>
            <a:endParaRPr lang="en-US" sz="1200">
              <a:latin typeface="Arial" charset="0"/>
            </a:endParaRPr>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84</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latin typeface="Arial" charset="0"/>
                <a:ea typeface="MS PGothic" charset="0"/>
              </a:rPr>
              <a:t>New Testament </a:t>
            </a:r>
            <a:r>
              <a:rPr lang="en-US" dirty="0" smtClean="0">
                <a:latin typeface="Arial" charset="0"/>
                <a:ea typeface="MS PGothic" charset="0"/>
              </a:rPr>
              <a:t>Backgrounds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983D6E9-52D0-FD47-B39C-8263521AEBA1}" type="slidenum">
              <a:rPr lang="en-US" sz="1200">
                <a:latin typeface="Arial" charset="0"/>
              </a:rPr>
              <a:pPr/>
              <a:t>8</a:t>
            </a:fld>
            <a:endParaRPr lang="en-US" sz="1200">
              <a:latin typeface="Arial" charset="0"/>
            </a:endParaRPr>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A72A23C-8ACA-4F49-B319-E4983FF176C4}" type="slidenum">
              <a:rPr lang="en-US" sz="1200">
                <a:latin typeface="Arial" charset="0"/>
              </a:rPr>
              <a:pPr/>
              <a:t>9</a:t>
            </a:fld>
            <a:endParaRPr lang="en-US" sz="1200">
              <a:latin typeface="Arial" charset="0"/>
            </a:endParaRPr>
          </a:p>
        </p:txBody>
      </p:sp>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28389123-1BEE-F24B-A8D0-B93B824250C4}" type="slidenum">
              <a:rPr lang="en-US"/>
              <a:pPr>
                <a:defRPr/>
              </a:pPr>
              <a:t>‹#›</a:t>
            </a:fld>
            <a:endParaRPr lang="en-US"/>
          </a:p>
        </p:txBody>
      </p:sp>
    </p:spTree>
    <p:extLst>
      <p:ext uri="{BB962C8B-B14F-4D97-AF65-F5344CB8AC3E}">
        <p14:creationId xmlns:p14="http://schemas.microsoft.com/office/powerpoint/2010/main" val="158414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0511C90-F12E-B342-AEF3-8D88B70AFCE2}" type="slidenum">
              <a:rPr lang="en-US"/>
              <a:pPr>
                <a:defRPr/>
              </a:pPr>
              <a:t>‹#›</a:t>
            </a:fld>
            <a:endParaRPr lang="en-US"/>
          </a:p>
        </p:txBody>
      </p:sp>
    </p:spTree>
    <p:extLst>
      <p:ext uri="{BB962C8B-B14F-4D97-AF65-F5344CB8AC3E}">
        <p14:creationId xmlns:p14="http://schemas.microsoft.com/office/powerpoint/2010/main" val="4260812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8834437C-859B-D840-A824-48E3C2D492A5}" type="slidenum">
              <a:rPr lang="en-US"/>
              <a:pPr>
                <a:defRPr/>
              </a:pPr>
              <a:t>‹#›</a:t>
            </a:fld>
            <a:endParaRPr lang="en-US"/>
          </a:p>
        </p:txBody>
      </p:sp>
    </p:spTree>
    <p:extLst>
      <p:ext uri="{BB962C8B-B14F-4D97-AF65-F5344CB8AC3E}">
        <p14:creationId xmlns:p14="http://schemas.microsoft.com/office/powerpoint/2010/main" val="34530248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A3CDD916-A9F0-5E4A-B120-DD1756B8453D}" type="slidenum">
              <a:rPr lang="en-US"/>
              <a:pPr>
                <a:defRPr/>
              </a:pPr>
              <a:t>‹#›</a:t>
            </a:fld>
            <a:endParaRPr lang="en-US"/>
          </a:p>
        </p:txBody>
      </p:sp>
    </p:spTree>
    <p:extLst>
      <p:ext uri="{BB962C8B-B14F-4D97-AF65-F5344CB8AC3E}">
        <p14:creationId xmlns:p14="http://schemas.microsoft.com/office/powerpoint/2010/main" val="120908767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24FBD29F-0BD7-6C4D-8EC5-6BAB52AE7498}" type="slidenum">
              <a:rPr lang="en-US"/>
              <a:pPr>
                <a:defRPr/>
              </a:pPr>
              <a:t>‹#›</a:t>
            </a:fld>
            <a:endParaRPr lang="en-US"/>
          </a:p>
        </p:txBody>
      </p:sp>
    </p:spTree>
    <p:extLst>
      <p:ext uri="{BB962C8B-B14F-4D97-AF65-F5344CB8AC3E}">
        <p14:creationId xmlns:p14="http://schemas.microsoft.com/office/powerpoint/2010/main" val="244586822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08B36038-7483-0B41-A6CD-EA187E114F9D}" type="slidenum">
              <a:rPr lang="en-US"/>
              <a:pPr>
                <a:defRPr/>
              </a:pPr>
              <a:t>‹#›</a:t>
            </a:fld>
            <a:endParaRPr lang="en-US"/>
          </a:p>
        </p:txBody>
      </p:sp>
    </p:spTree>
    <p:extLst>
      <p:ext uri="{BB962C8B-B14F-4D97-AF65-F5344CB8AC3E}">
        <p14:creationId xmlns:p14="http://schemas.microsoft.com/office/powerpoint/2010/main" val="220229394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78BD870B-F126-C447-81FE-BE82AA1170AB}" type="datetimeFigureOut">
              <a:rPr lang="en-US"/>
              <a:pPr>
                <a:defRPr/>
              </a:pPr>
              <a:t>23/3/16</a:t>
            </a:fld>
            <a:endParaRPr lang="en-US"/>
          </a:p>
        </p:txBody>
      </p:sp>
      <p:sp>
        <p:nvSpPr>
          <p:cNvPr id="5"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C3C95CC4-50B5-B944-9182-9A79EF130FC1}" type="slidenum">
              <a:rPr lang="en-US"/>
              <a:pPr>
                <a:defRPr/>
              </a:pPr>
              <a:t>‹#›</a:t>
            </a:fld>
            <a:endParaRPr lang="en-US"/>
          </a:p>
        </p:txBody>
      </p:sp>
    </p:spTree>
    <p:extLst>
      <p:ext uri="{BB962C8B-B14F-4D97-AF65-F5344CB8AC3E}">
        <p14:creationId xmlns:p14="http://schemas.microsoft.com/office/powerpoint/2010/main" val="35880868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DC059682-F991-884E-9A6E-EF05584F4046}" type="datetimeFigureOut">
              <a:rPr lang="en-US"/>
              <a:pPr>
                <a:defRPr/>
              </a:pPr>
              <a:t>23/3/16</a:t>
            </a:fld>
            <a:endParaRPr lang="en-US"/>
          </a:p>
        </p:txBody>
      </p:sp>
      <p:sp>
        <p:nvSpPr>
          <p:cNvPr id="5"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78A22573-A001-1F43-9346-354AD972EA69}" type="slidenum">
              <a:rPr lang="en-US"/>
              <a:pPr>
                <a:defRPr/>
              </a:pPr>
              <a:t>‹#›</a:t>
            </a:fld>
            <a:endParaRPr lang="en-US"/>
          </a:p>
        </p:txBody>
      </p:sp>
    </p:spTree>
    <p:extLst>
      <p:ext uri="{BB962C8B-B14F-4D97-AF65-F5344CB8AC3E}">
        <p14:creationId xmlns:p14="http://schemas.microsoft.com/office/powerpoint/2010/main" val="13221393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CA9C5803-6BCE-8E42-8D67-0BE105050E07}" type="datetimeFigureOut">
              <a:rPr lang="en-US"/>
              <a:pPr>
                <a:defRPr/>
              </a:pPr>
              <a:t>23/3/16</a:t>
            </a:fld>
            <a:endParaRPr lang="en-US"/>
          </a:p>
        </p:txBody>
      </p:sp>
      <p:sp>
        <p:nvSpPr>
          <p:cNvPr id="5"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AA33B798-5C2E-B647-B6AB-0B1FF3DDC075}" type="slidenum">
              <a:rPr lang="en-US"/>
              <a:pPr>
                <a:defRPr/>
              </a:pPr>
              <a:t>‹#›</a:t>
            </a:fld>
            <a:endParaRPr lang="en-US"/>
          </a:p>
        </p:txBody>
      </p:sp>
    </p:spTree>
    <p:extLst>
      <p:ext uri="{BB962C8B-B14F-4D97-AF65-F5344CB8AC3E}">
        <p14:creationId xmlns:p14="http://schemas.microsoft.com/office/powerpoint/2010/main" val="42696489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5960FF0A-0AC3-424F-AE7D-2B70537837FC}" type="datetimeFigureOut">
              <a:rPr lang="en-US"/>
              <a:pPr>
                <a:defRPr/>
              </a:pPr>
              <a:t>23/3/16</a:t>
            </a:fld>
            <a:endParaRPr lang="en-US"/>
          </a:p>
        </p:txBody>
      </p:sp>
      <p:sp>
        <p:nvSpPr>
          <p:cNvPr id="6"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099DCD67-9496-1946-8AB0-C2104C04B158}" type="slidenum">
              <a:rPr lang="en-US"/>
              <a:pPr>
                <a:defRPr/>
              </a:pPr>
              <a:t>‹#›</a:t>
            </a:fld>
            <a:endParaRPr lang="en-US"/>
          </a:p>
        </p:txBody>
      </p:sp>
    </p:spTree>
    <p:extLst>
      <p:ext uri="{BB962C8B-B14F-4D97-AF65-F5344CB8AC3E}">
        <p14:creationId xmlns:p14="http://schemas.microsoft.com/office/powerpoint/2010/main" val="2648299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CDBAB56E-EFB8-7345-A842-F32BDB1B7134}" type="datetimeFigureOut">
              <a:rPr lang="en-US"/>
              <a:pPr>
                <a:defRPr/>
              </a:pPr>
              <a:t>23/3/16</a:t>
            </a:fld>
            <a:endParaRPr lang="en-US"/>
          </a:p>
        </p:txBody>
      </p:sp>
      <p:sp>
        <p:nvSpPr>
          <p:cNvPr id="8"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38824945-68CB-6141-B055-5DAC2166D019}" type="slidenum">
              <a:rPr lang="en-US"/>
              <a:pPr>
                <a:defRPr/>
              </a:pPr>
              <a:t>‹#›</a:t>
            </a:fld>
            <a:endParaRPr lang="en-US"/>
          </a:p>
        </p:txBody>
      </p:sp>
    </p:spTree>
    <p:extLst>
      <p:ext uri="{BB962C8B-B14F-4D97-AF65-F5344CB8AC3E}">
        <p14:creationId xmlns:p14="http://schemas.microsoft.com/office/powerpoint/2010/main" val="5948454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8770F563-8281-D444-8407-93126F8E2823}" type="datetimeFigureOut">
              <a:rPr lang="en-US"/>
              <a:pPr>
                <a:defRPr/>
              </a:pPr>
              <a:t>23/3/16</a:t>
            </a:fld>
            <a:endParaRPr lang="en-US"/>
          </a:p>
        </p:txBody>
      </p:sp>
      <p:sp>
        <p:nvSpPr>
          <p:cNvPr id="4"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06207828-7BF3-C84D-980A-145A3714EBCB}" type="slidenum">
              <a:rPr lang="en-US"/>
              <a:pPr>
                <a:defRPr/>
              </a:pPr>
              <a:t>‹#›</a:t>
            </a:fld>
            <a:endParaRPr lang="en-US"/>
          </a:p>
        </p:txBody>
      </p:sp>
    </p:spTree>
    <p:extLst>
      <p:ext uri="{BB962C8B-B14F-4D97-AF65-F5344CB8AC3E}">
        <p14:creationId xmlns:p14="http://schemas.microsoft.com/office/powerpoint/2010/main" val="206988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8F3A259-A71E-A746-8CB5-65F18FFB7A60}" type="slidenum">
              <a:rPr lang="en-US"/>
              <a:pPr>
                <a:defRPr/>
              </a:pPr>
              <a:t>‹#›</a:t>
            </a:fld>
            <a:endParaRPr lang="en-US"/>
          </a:p>
        </p:txBody>
      </p:sp>
    </p:spTree>
    <p:extLst>
      <p:ext uri="{BB962C8B-B14F-4D97-AF65-F5344CB8AC3E}">
        <p14:creationId xmlns:p14="http://schemas.microsoft.com/office/powerpoint/2010/main" val="13317196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E1583ED1-E846-3240-8E80-07F7EAC5F84E}" type="datetimeFigureOut">
              <a:rPr lang="en-US"/>
              <a:pPr>
                <a:defRPr/>
              </a:pPr>
              <a:t>23/3/16</a:t>
            </a:fld>
            <a:endParaRPr lang="en-US"/>
          </a:p>
        </p:txBody>
      </p:sp>
      <p:sp>
        <p:nvSpPr>
          <p:cNvPr id="3"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0C743205-C14A-8442-A153-CB3F0B30E9F3}" type="slidenum">
              <a:rPr lang="en-US"/>
              <a:pPr>
                <a:defRPr/>
              </a:pPr>
              <a:t>‹#›</a:t>
            </a:fld>
            <a:endParaRPr lang="en-US"/>
          </a:p>
        </p:txBody>
      </p:sp>
    </p:spTree>
    <p:extLst>
      <p:ext uri="{BB962C8B-B14F-4D97-AF65-F5344CB8AC3E}">
        <p14:creationId xmlns:p14="http://schemas.microsoft.com/office/powerpoint/2010/main" val="20573005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1BD044E5-0E46-6340-88AE-91B81368AEC6}" type="datetimeFigureOut">
              <a:rPr lang="en-US"/>
              <a:pPr>
                <a:defRPr/>
              </a:pPr>
              <a:t>23/3/16</a:t>
            </a:fld>
            <a:endParaRPr lang="en-US"/>
          </a:p>
        </p:txBody>
      </p:sp>
      <p:sp>
        <p:nvSpPr>
          <p:cNvPr id="6"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EDD6729F-9A41-2143-A106-B0C79E96AF7F}" type="slidenum">
              <a:rPr lang="en-US"/>
              <a:pPr>
                <a:defRPr/>
              </a:pPr>
              <a:t>‹#›</a:t>
            </a:fld>
            <a:endParaRPr lang="en-US"/>
          </a:p>
        </p:txBody>
      </p:sp>
    </p:spTree>
    <p:extLst>
      <p:ext uri="{BB962C8B-B14F-4D97-AF65-F5344CB8AC3E}">
        <p14:creationId xmlns:p14="http://schemas.microsoft.com/office/powerpoint/2010/main" val="27082917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2A85069A-97C4-FE41-BB7C-C6AD5B5429D4}" type="datetimeFigureOut">
              <a:rPr lang="en-US"/>
              <a:pPr>
                <a:defRPr/>
              </a:pPr>
              <a:t>23/3/16</a:t>
            </a:fld>
            <a:endParaRPr lang="en-US"/>
          </a:p>
        </p:txBody>
      </p:sp>
      <p:sp>
        <p:nvSpPr>
          <p:cNvPr id="6"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D65527AE-6EAF-3E41-8E56-6615BEFCA059}" type="slidenum">
              <a:rPr lang="en-US"/>
              <a:pPr>
                <a:defRPr/>
              </a:pPr>
              <a:t>‹#›</a:t>
            </a:fld>
            <a:endParaRPr lang="en-US"/>
          </a:p>
        </p:txBody>
      </p:sp>
    </p:spTree>
    <p:extLst>
      <p:ext uri="{BB962C8B-B14F-4D97-AF65-F5344CB8AC3E}">
        <p14:creationId xmlns:p14="http://schemas.microsoft.com/office/powerpoint/2010/main" val="5414864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7756E470-DAF4-E04B-824D-B5F05EA6965E}" type="datetimeFigureOut">
              <a:rPr lang="en-US"/>
              <a:pPr>
                <a:defRPr/>
              </a:pPr>
              <a:t>23/3/16</a:t>
            </a:fld>
            <a:endParaRPr lang="en-US"/>
          </a:p>
        </p:txBody>
      </p:sp>
      <p:sp>
        <p:nvSpPr>
          <p:cNvPr id="5"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F6A5EAA6-1904-0B47-A76C-738511D1B78A}" type="slidenum">
              <a:rPr lang="en-US"/>
              <a:pPr>
                <a:defRPr/>
              </a:pPr>
              <a:t>‹#›</a:t>
            </a:fld>
            <a:endParaRPr lang="en-US"/>
          </a:p>
        </p:txBody>
      </p:sp>
    </p:spTree>
    <p:extLst>
      <p:ext uri="{BB962C8B-B14F-4D97-AF65-F5344CB8AC3E}">
        <p14:creationId xmlns:p14="http://schemas.microsoft.com/office/powerpoint/2010/main" val="3596491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ea typeface="MS PGothic" charset="0"/>
                <a:cs typeface="MS PGothic" charset="0"/>
              </a:defRPr>
            </a:lvl1pPr>
          </a:lstStyle>
          <a:p>
            <a:pPr>
              <a:defRPr/>
            </a:pPr>
            <a:fld id="{20D99C55-2C35-704F-A9C7-A7EA54F52134}" type="datetimeFigureOut">
              <a:rPr lang="en-US"/>
              <a:pPr>
                <a:defRPr/>
              </a:pPr>
              <a:t>23/3/16</a:t>
            </a:fld>
            <a:endParaRPr lang="en-US"/>
          </a:p>
        </p:txBody>
      </p:sp>
      <p:sp>
        <p:nvSpPr>
          <p:cNvPr id="5" name="Footer Placeholder 4"/>
          <p:cNvSpPr>
            <a:spLocks noGrp="1"/>
          </p:cNvSpPr>
          <p:nvPr>
            <p:ph type="ftr" sz="quarter" idx="11"/>
          </p:nvPr>
        </p:nvSpPr>
        <p:spPr/>
        <p:txBody>
          <a:bodyPr/>
          <a:lstStyle>
            <a:lvl1pPr>
              <a:defRPr>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ea typeface="MS PGothic" charset="0"/>
                <a:cs typeface="MS PGothic" charset="0"/>
              </a:defRPr>
            </a:lvl1pPr>
          </a:lstStyle>
          <a:p>
            <a:pPr>
              <a:defRPr/>
            </a:pPr>
            <a:fld id="{1314EE9A-3E4A-AD47-9421-8B4125578964}" type="slidenum">
              <a:rPr lang="en-US"/>
              <a:pPr>
                <a:defRPr/>
              </a:pPr>
              <a:t>‹#›</a:t>
            </a:fld>
            <a:endParaRPr lang="en-US"/>
          </a:p>
        </p:txBody>
      </p:sp>
    </p:spTree>
    <p:extLst>
      <p:ext uri="{BB962C8B-B14F-4D97-AF65-F5344CB8AC3E}">
        <p14:creationId xmlns:p14="http://schemas.microsoft.com/office/powerpoint/2010/main" val="71766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98B587A-0A20-FE41-8B3C-51220843849F}" type="slidenum">
              <a:rPr lang="en-US"/>
              <a:pPr>
                <a:defRPr/>
              </a:pPr>
              <a:t>‹#›</a:t>
            </a:fld>
            <a:endParaRPr lang="en-US"/>
          </a:p>
        </p:txBody>
      </p:sp>
    </p:spTree>
    <p:extLst>
      <p:ext uri="{BB962C8B-B14F-4D97-AF65-F5344CB8AC3E}">
        <p14:creationId xmlns:p14="http://schemas.microsoft.com/office/powerpoint/2010/main" val="56508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44B6F580-8AB2-8B42-929E-DA4895987D31}" type="slidenum">
              <a:rPr lang="en-US"/>
              <a:pPr>
                <a:defRPr/>
              </a:pPr>
              <a:t>‹#›</a:t>
            </a:fld>
            <a:endParaRPr lang="en-US"/>
          </a:p>
        </p:txBody>
      </p:sp>
    </p:spTree>
    <p:extLst>
      <p:ext uri="{BB962C8B-B14F-4D97-AF65-F5344CB8AC3E}">
        <p14:creationId xmlns:p14="http://schemas.microsoft.com/office/powerpoint/2010/main" val="278199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EAE55984-F3FF-F94A-B39B-16ACE6B18DFE}" type="slidenum">
              <a:rPr lang="en-US"/>
              <a:pPr>
                <a:defRPr/>
              </a:pPr>
              <a:t>‹#›</a:t>
            </a:fld>
            <a:endParaRPr lang="en-US"/>
          </a:p>
        </p:txBody>
      </p:sp>
    </p:spTree>
    <p:extLst>
      <p:ext uri="{BB962C8B-B14F-4D97-AF65-F5344CB8AC3E}">
        <p14:creationId xmlns:p14="http://schemas.microsoft.com/office/powerpoint/2010/main" val="295398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Tahoma" charset="0"/>
              </a:defRPr>
            </a:lvl1pPr>
          </a:lstStyle>
          <a:p>
            <a:pPr>
              <a:defRPr/>
            </a:pPr>
            <a:fld id="{EFEA022E-635B-BF42-84C8-9D0E24AF2A7A}" type="slidenum">
              <a:rPr lang="en-US"/>
              <a:pPr>
                <a:defRPr/>
              </a:pPr>
              <a:t>‹#›</a:t>
            </a:fld>
            <a:endParaRPr lang="en-US"/>
          </a:p>
        </p:txBody>
      </p:sp>
    </p:spTree>
    <p:extLst>
      <p:ext uri="{BB962C8B-B14F-4D97-AF65-F5344CB8AC3E}">
        <p14:creationId xmlns:p14="http://schemas.microsoft.com/office/powerpoint/2010/main" val="379021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08709F32-4A0B-F449-9699-8F6C2D8971DD}" type="slidenum">
              <a:rPr lang="en-US"/>
              <a:pPr>
                <a:defRPr/>
              </a:pPr>
              <a:t>‹#›</a:t>
            </a:fld>
            <a:endParaRPr lang="en-US"/>
          </a:p>
        </p:txBody>
      </p:sp>
    </p:spTree>
    <p:extLst>
      <p:ext uri="{BB962C8B-B14F-4D97-AF65-F5344CB8AC3E}">
        <p14:creationId xmlns:p14="http://schemas.microsoft.com/office/powerpoint/2010/main" val="99333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33BABC0B-8564-FF4E-8623-4B239DF81FA6}" type="slidenum">
              <a:rPr lang="en-US"/>
              <a:pPr>
                <a:defRPr/>
              </a:pPr>
              <a:t>‹#›</a:t>
            </a:fld>
            <a:endParaRPr lang="en-US"/>
          </a:p>
        </p:txBody>
      </p:sp>
    </p:spTree>
    <p:extLst>
      <p:ext uri="{BB962C8B-B14F-4D97-AF65-F5344CB8AC3E}">
        <p14:creationId xmlns:p14="http://schemas.microsoft.com/office/powerpoint/2010/main" val="346289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F0DD8D0C-19E1-3445-8D66-878B9D14EB79}" type="slidenum">
              <a:rPr lang="en-US"/>
              <a:pPr>
                <a:defRPr/>
              </a:pPr>
              <a:t>‹#›</a:t>
            </a:fld>
            <a:endParaRPr lang="en-US"/>
          </a:p>
        </p:txBody>
      </p:sp>
    </p:spTree>
    <p:extLst>
      <p:ext uri="{BB962C8B-B14F-4D97-AF65-F5344CB8AC3E}">
        <p14:creationId xmlns:p14="http://schemas.microsoft.com/office/powerpoint/2010/main" val="1249763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7311D259-B6C1-5E48-9A0D-637C78C08EC9}" type="slidenum">
              <a:rPr lang="en-US"/>
              <a:pPr>
                <a:defRPr/>
              </a:pPr>
              <a:t>‹#›</a:t>
            </a:fld>
            <a:endParaRPr lang="en-US"/>
          </a:p>
        </p:txBody>
      </p:sp>
    </p:spTree>
    <p:extLst>
      <p:ext uri="{BB962C8B-B14F-4D97-AF65-F5344CB8AC3E}">
        <p14:creationId xmlns:p14="http://schemas.microsoft.com/office/powerpoint/2010/main" val="308980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9259868F-1E7C-0A4E-83CB-BE977CAA5CBE}" type="slidenum">
              <a:rPr lang="en-US"/>
              <a:pPr>
                <a:defRPr/>
              </a:pPr>
              <a:t>‹#›</a:t>
            </a:fld>
            <a:endParaRPr lang="en-US"/>
          </a:p>
        </p:txBody>
      </p:sp>
    </p:spTree>
    <p:extLst>
      <p:ext uri="{BB962C8B-B14F-4D97-AF65-F5344CB8AC3E}">
        <p14:creationId xmlns:p14="http://schemas.microsoft.com/office/powerpoint/2010/main" val="2333200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B98F0D68-716C-3D46-9A9E-BFA592502492}" type="slidenum">
              <a:rPr lang="en-US"/>
              <a:pPr>
                <a:defRPr/>
              </a:pPr>
              <a:t>‹#›</a:t>
            </a:fld>
            <a:endParaRPr lang="en-US"/>
          </a:p>
        </p:txBody>
      </p:sp>
    </p:spTree>
    <p:extLst>
      <p:ext uri="{BB962C8B-B14F-4D97-AF65-F5344CB8AC3E}">
        <p14:creationId xmlns:p14="http://schemas.microsoft.com/office/powerpoint/2010/main" val="2350546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5C364E54-83CF-7647-835D-CB2DC368E88A}" type="slidenum">
              <a:rPr lang="en-US"/>
              <a:pPr>
                <a:defRPr/>
              </a:pPr>
              <a:t>‹#›</a:t>
            </a:fld>
            <a:endParaRPr lang="en-US"/>
          </a:p>
        </p:txBody>
      </p:sp>
    </p:spTree>
    <p:extLst>
      <p:ext uri="{BB962C8B-B14F-4D97-AF65-F5344CB8AC3E}">
        <p14:creationId xmlns:p14="http://schemas.microsoft.com/office/powerpoint/2010/main" val="3446178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74315661-F67C-7746-A19D-32E9D6AF12D3}" type="slidenum">
              <a:rPr lang="en-US"/>
              <a:pPr>
                <a:defRPr/>
              </a:pPr>
              <a:t>‹#›</a:t>
            </a:fld>
            <a:endParaRPr lang="en-US"/>
          </a:p>
        </p:txBody>
      </p:sp>
    </p:spTree>
    <p:extLst>
      <p:ext uri="{BB962C8B-B14F-4D97-AF65-F5344CB8AC3E}">
        <p14:creationId xmlns:p14="http://schemas.microsoft.com/office/powerpoint/2010/main" val="288585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2603C8D8-F21E-0A4F-B578-32B862C8C9B1}" type="slidenum">
              <a:rPr lang="en-US"/>
              <a:pPr>
                <a:defRPr/>
              </a:pPr>
              <a:t>‹#›</a:t>
            </a:fld>
            <a:endParaRPr lang="en-US"/>
          </a:p>
        </p:txBody>
      </p:sp>
    </p:spTree>
    <p:extLst>
      <p:ext uri="{BB962C8B-B14F-4D97-AF65-F5344CB8AC3E}">
        <p14:creationId xmlns:p14="http://schemas.microsoft.com/office/powerpoint/2010/main" val="1116661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F60905F5-C3C3-5449-83D4-4F9D9EFC5098}" type="slidenum">
              <a:rPr lang="en-US"/>
              <a:pPr>
                <a:defRPr/>
              </a:pPr>
              <a:t>‹#›</a:t>
            </a:fld>
            <a:endParaRPr lang="en-US"/>
          </a:p>
        </p:txBody>
      </p:sp>
    </p:spTree>
    <p:extLst>
      <p:ext uri="{BB962C8B-B14F-4D97-AF65-F5344CB8AC3E}">
        <p14:creationId xmlns:p14="http://schemas.microsoft.com/office/powerpoint/2010/main" val="693474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C3A57EB4-A59C-704B-B3A9-17EDA5B0750A}" type="slidenum">
              <a:rPr lang="en-US"/>
              <a:pPr>
                <a:defRPr/>
              </a:pPr>
              <a:t>‹#›</a:t>
            </a:fld>
            <a:endParaRPr lang="en-US"/>
          </a:p>
        </p:txBody>
      </p:sp>
    </p:spTree>
    <p:extLst>
      <p:ext uri="{BB962C8B-B14F-4D97-AF65-F5344CB8AC3E}">
        <p14:creationId xmlns:p14="http://schemas.microsoft.com/office/powerpoint/2010/main" val="273421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1C4D64A9-D30C-8F48-B87D-8ADA1C7040BB}" type="datetimeFigureOut">
              <a:rPr lang="en-US"/>
              <a:pPr>
                <a:defRPr/>
              </a:pPr>
              <a:t>23/3/16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AB0B7D49-F1D4-7A4A-90D6-6EFFA3F0478B}" type="slidenum">
              <a:rPr lang="en-US"/>
              <a:pPr>
                <a:defRPr/>
              </a:pPr>
              <a:t>‹#›</a:t>
            </a:fld>
            <a:endParaRPr lang="en-US"/>
          </a:p>
        </p:txBody>
      </p:sp>
    </p:spTree>
    <p:extLst>
      <p:ext uri="{BB962C8B-B14F-4D97-AF65-F5344CB8AC3E}">
        <p14:creationId xmlns:p14="http://schemas.microsoft.com/office/powerpoint/2010/main" val="1982105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EBB2A29F-9B25-694F-8617-844EC1FAB513}" type="datetimeFigureOut">
              <a:rPr lang="en-US"/>
              <a:pPr>
                <a:defRPr/>
              </a:pPr>
              <a:t>23/3/16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DDDA09A8-7443-F543-91AC-093FE2FC524F}" type="slidenum">
              <a:rPr lang="en-US"/>
              <a:pPr>
                <a:defRPr/>
              </a:pPr>
              <a:t>‹#›</a:t>
            </a:fld>
            <a:endParaRPr lang="en-US"/>
          </a:p>
        </p:txBody>
      </p:sp>
    </p:spTree>
    <p:extLst>
      <p:ext uri="{BB962C8B-B14F-4D97-AF65-F5344CB8AC3E}">
        <p14:creationId xmlns:p14="http://schemas.microsoft.com/office/powerpoint/2010/main" val="2651062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BB6842DA-27F4-024F-B6E9-25CE7E2130E8}" type="datetimeFigureOut">
              <a:rPr lang="en-US"/>
              <a:pPr>
                <a:defRPr/>
              </a:pPr>
              <a:t>23/3/16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6A94DF2C-0D62-6544-BC0E-BA28D1FB428A}" type="slidenum">
              <a:rPr lang="en-US"/>
              <a:pPr>
                <a:defRPr/>
              </a:pPr>
              <a:t>‹#›</a:t>
            </a:fld>
            <a:endParaRPr lang="en-US"/>
          </a:p>
        </p:txBody>
      </p:sp>
    </p:spTree>
    <p:extLst>
      <p:ext uri="{BB962C8B-B14F-4D97-AF65-F5344CB8AC3E}">
        <p14:creationId xmlns:p14="http://schemas.microsoft.com/office/powerpoint/2010/main" val="164227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E97B50A1-3975-E04B-8FC1-CEF58D862B09}" type="datetimeFigureOut">
              <a:rPr lang="en-US"/>
              <a:pPr>
                <a:defRPr/>
              </a:pPr>
              <a:t>23/3/16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0002D78A-4F06-BE49-9720-AD16A7170BB2}" type="slidenum">
              <a:rPr lang="en-US"/>
              <a:pPr>
                <a:defRPr/>
              </a:pPr>
              <a:t>‹#›</a:t>
            </a:fld>
            <a:endParaRPr lang="en-US"/>
          </a:p>
        </p:txBody>
      </p:sp>
    </p:spTree>
    <p:extLst>
      <p:ext uri="{BB962C8B-B14F-4D97-AF65-F5344CB8AC3E}">
        <p14:creationId xmlns:p14="http://schemas.microsoft.com/office/powerpoint/2010/main" val="70596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FE22637-4BBA-764B-AC78-A3C60EAE3463}" type="slidenum">
              <a:rPr lang="en-US"/>
              <a:pPr>
                <a:defRPr/>
              </a:pPr>
              <a:t>‹#›</a:t>
            </a:fld>
            <a:endParaRPr lang="en-US"/>
          </a:p>
        </p:txBody>
      </p:sp>
    </p:spTree>
    <p:extLst>
      <p:ext uri="{BB962C8B-B14F-4D97-AF65-F5344CB8AC3E}">
        <p14:creationId xmlns:p14="http://schemas.microsoft.com/office/powerpoint/2010/main" val="2143750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140CBDBF-EBF0-F342-A3D3-B694F6E9701E}" type="datetimeFigureOut">
              <a:rPr lang="en-US"/>
              <a:pPr>
                <a:defRPr/>
              </a:pPr>
              <a:t>23/3/16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1383461C-E5FC-2C45-A584-5090B8C26C03}" type="slidenum">
              <a:rPr lang="en-US"/>
              <a:pPr>
                <a:defRPr/>
              </a:pPr>
              <a:t>‹#›</a:t>
            </a:fld>
            <a:endParaRPr lang="en-US"/>
          </a:p>
        </p:txBody>
      </p:sp>
    </p:spTree>
    <p:extLst>
      <p:ext uri="{BB962C8B-B14F-4D97-AF65-F5344CB8AC3E}">
        <p14:creationId xmlns:p14="http://schemas.microsoft.com/office/powerpoint/2010/main" val="3323735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3B6AA61-49A2-4F4E-A8A4-3D75F0A34B40}" type="datetimeFigureOut">
              <a:rPr lang="en-US"/>
              <a:pPr>
                <a:defRPr/>
              </a:pPr>
              <a:t>23/3/16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345F49A1-4385-944B-9EBB-F86484C40FF0}" type="slidenum">
              <a:rPr lang="en-US"/>
              <a:pPr>
                <a:defRPr/>
              </a:pPr>
              <a:t>‹#›</a:t>
            </a:fld>
            <a:endParaRPr lang="en-US"/>
          </a:p>
        </p:txBody>
      </p:sp>
    </p:spTree>
    <p:extLst>
      <p:ext uri="{BB962C8B-B14F-4D97-AF65-F5344CB8AC3E}">
        <p14:creationId xmlns:p14="http://schemas.microsoft.com/office/powerpoint/2010/main" val="1694144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25A85DED-B557-0D4F-986D-0504F64837CB}" type="datetimeFigureOut">
              <a:rPr lang="en-US"/>
              <a:pPr>
                <a:defRPr/>
              </a:pPr>
              <a:t>23/3/16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0350DAB0-0A6B-6C43-BC47-F481058625B0}" type="slidenum">
              <a:rPr lang="en-US"/>
              <a:pPr>
                <a:defRPr/>
              </a:pPr>
              <a:t>‹#›</a:t>
            </a:fld>
            <a:endParaRPr lang="en-US"/>
          </a:p>
        </p:txBody>
      </p:sp>
    </p:spTree>
    <p:extLst>
      <p:ext uri="{BB962C8B-B14F-4D97-AF65-F5344CB8AC3E}">
        <p14:creationId xmlns:p14="http://schemas.microsoft.com/office/powerpoint/2010/main" val="3957726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53942FD-2496-0945-BD42-0F5F063F9B95}" type="datetimeFigureOut">
              <a:rPr lang="en-US"/>
              <a:pPr>
                <a:defRPr/>
              </a:pPr>
              <a:t>23/3/16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C5ED2521-7961-2F43-BC47-18B051386972}" type="slidenum">
              <a:rPr lang="en-US"/>
              <a:pPr>
                <a:defRPr/>
              </a:pPr>
              <a:t>‹#›</a:t>
            </a:fld>
            <a:endParaRPr lang="en-US"/>
          </a:p>
        </p:txBody>
      </p:sp>
    </p:spTree>
    <p:extLst>
      <p:ext uri="{BB962C8B-B14F-4D97-AF65-F5344CB8AC3E}">
        <p14:creationId xmlns:p14="http://schemas.microsoft.com/office/powerpoint/2010/main" val="2933328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6F063E12-695E-E548-BAD5-D54F6F49D47D}" type="datetimeFigureOut">
              <a:rPr lang="en-US"/>
              <a:pPr>
                <a:defRPr/>
              </a:pPr>
              <a:t>23/3/16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DFECCBFC-9CC6-AD46-9CA0-498AFA8C1DBE}" type="slidenum">
              <a:rPr lang="en-US"/>
              <a:pPr>
                <a:defRPr/>
              </a:pPr>
              <a:t>‹#›</a:t>
            </a:fld>
            <a:endParaRPr lang="en-US"/>
          </a:p>
        </p:txBody>
      </p:sp>
    </p:spTree>
    <p:extLst>
      <p:ext uri="{BB962C8B-B14F-4D97-AF65-F5344CB8AC3E}">
        <p14:creationId xmlns:p14="http://schemas.microsoft.com/office/powerpoint/2010/main" val="185788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CC9FADA2-87D5-5C4A-A45A-A36A21BC0299}" type="datetimeFigureOut">
              <a:rPr lang="en-US"/>
              <a:pPr>
                <a:defRPr/>
              </a:pPr>
              <a:t>23/3/16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DF5F9EFB-EAEE-1B4C-820E-CDAF98B925C9}" type="slidenum">
              <a:rPr lang="en-US"/>
              <a:pPr>
                <a:defRPr/>
              </a:pPr>
              <a:t>‹#›</a:t>
            </a:fld>
            <a:endParaRPr lang="en-US"/>
          </a:p>
        </p:txBody>
      </p:sp>
    </p:spTree>
    <p:extLst>
      <p:ext uri="{BB962C8B-B14F-4D97-AF65-F5344CB8AC3E}">
        <p14:creationId xmlns:p14="http://schemas.microsoft.com/office/powerpoint/2010/main" val="4072708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D956C9C4-6BFC-A24C-9478-8B7BCA51CB0B}" type="datetimeFigureOut">
              <a:rPr lang="en-US"/>
              <a:pPr>
                <a:defRPr/>
              </a:pPr>
              <a:t>23/3/16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1B2F0B5A-7E1E-F845-AFCE-F6A85875A977}" type="slidenum">
              <a:rPr lang="en-US"/>
              <a:pPr>
                <a:defRPr/>
              </a:pPr>
              <a:t>‹#›</a:t>
            </a:fld>
            <a:endParaRPr lang="en-US"/>
          </a:p>
        </p:txBody>
      </p:sp>
    </p:spTree>
    <p:extLst>
      <p:ext uri="{BB962C8B-B14F-4D97-AF65-F5344CB8AC3E}">
        <p14:creationId xmlns:p14="http://schemas.microsoft.com/office/powerpoint/2010/main" val="1483750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B46C47BE-483A-3445-81F4-39D81BA2EFD6}" type="slidenum">
              <a:rPr lang="en-US"/>
              <a:pPr>
                <a:defRPr/>
              </a:pPr>
              <a:t>‹#›</a:t>
            </a:fld>
            <a:endParaRPr lang="en-US"/>
          </a:p>
        </p:txBody>
      </p:sp>
    </p:spTree>
    <p:extLst>
      <p:ext uri="{BB962C8B-B14F-4D97-AF65-F5344CB8AC3E}">
        <p14:creationId xmlns:p14="http://schemas.microsoft.com/office/powerpoint/2010/main" val="2343787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6E5C9597-1118-8B4F-BA53-CC6E95CCF3D5}" type="slidenum">
              <a:rPr lang="en-US"/>
              <a:pPr>
                <a:defRPr/>
              </a:pPr>
              <a:t>‹#›</a:t>
            </a:fld>
            <a:endParaRPr lang="en-US"/>
          </a:p>
        </p:txBody>
      </p:sp>
    </p:spTree>
    <p:extLst>
      <p:ext uri="{BB962C8B-B14F-4D97-AF65-F5344CB8AC3E}">
        <p14:creationId xmlns:p14="http://schemas.microsoft.com/office/powerpoint/2010/main" val="4243980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422B37B-CB62-7946-891F-03A5C7D000E1}" type="slidenum">
              <a:rPr lang="en-US"/>
              <a:pPr>
                <a:defRPr/>
              </a:pPr>
              <a:t>‹#›</a:t>
            </a:fld>
            <a:endParaRPr lang="en-US"/>
          </a:p>
        </p:txBody>
      </p:sp>
    </p:spTree>
    <p:extLst>
      <p:ext uri="{BB962C8B-B14F-4D97-AF65-F5344CB8AC3E}">
        <p14:creationId xmlns:p14="http://schemas.microsoft.com/office/powerpoint/2010/main" val="366952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AC26E10-8EDC-934D-BA8E-CEA1EB0D088E}" type="slidenum">
              <a:rPr lang="en-US"/>
              <a:pPr>
                <a:defRPr/>
              </a:pPr>
              <a:t>‹#›</a:t>
            </a:fld>
            <a:endParaRPr lang="en-US"/>
          </a:p>
        </p:txBody>
      </p:sp>
    </p:spTree>
    <p:extLst>
      <p:ext uri="{BB962C8B-B14F-4D97-AF65-F5344CB8AC3E}">
        <p14:creationId xmlns:p14="http://schemas.microsoft.com/office/powerpoint/2010/main" val="123371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137EC027-C124-E84E-998C-DD0D1C7B8CED}" type="slidenum">
              <a:rPr lang="en-US"/>
              <a:pPr>
                <a:defRPr/>
              </a:pPr>
              <a:t>‹#›</a:t>
            </a:fld>
            <a:endParaRPr lang="en-US"/>
          </a:p>
        </p:txBody>
      </p:sp>
    </p:spTree>
    <p:extLst>
      <p:ext uri="{BB962C8B-B14F-4D97-AF65-F5344CB8AC3E}">
        <p14:creationId xmlns:p14="http://schemas.microsoft.com/office/powerpoint/2010/main" val="2786525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DF5426C8-9C8A-FE41-B2A3-CBAEFA38E46E}" type="slidenum">
              <a:rPr lang="en-US"/>
              <a:pPr>
                <a:defRPr/>
              </a:pPr>
              <a:t>‹#›</a:t>
            </a:fld>
            <a:endParaRPr lang="en-US"/>
          </a:p>
        </p:txBody>
      </p:sp>
    </p:spTree>
    <p:extLst>
      <p:ext uri="{BB962C8B-B14F-4D97-AF65-F5344CB8AC3E}">
        <p14:creationId xmlns:p14="http://schemas.microsoft.com/office/powerpoint/2010/main" val="1260411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92A0B7F-2B1C-9F45-B69D-D596280B5EFE}" type="slidenum">
              <a:rPr lang="en-US"/>
              <a:pPr>
                <a:defRPr/>
              </a:pPr>
              <a:t>‹#›</a:t>
            </a:fld>
            <a:endParaRPr lang="en-US"/>
          </a:p>
        </p:txBody>
      </p:sp>
    </p:spTree>
    <p:extLst>
      <p:ext uri="{BB962C8B-B14F-4D97-AF65-F5344CB8AC3E}">
        <p14:creationId xmlns:p14="http://schemas.microsoft.com/office/powerpoint/2010/main" val="1762459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74CEACB7-E877-E54A-9D0F-312D75D170C6}" type="slidenum">
              <a:rPr lang="en-US"/>
              <a:pPr>
                <a:defRPr/>
              </a:pPr>
              <a:t>‹#›</a:t>
            </a:fld>
            <a:endParaRPr lang="en-US"/>
          </a:p>
        </p:txBody>
      </p:sp>
    </p:spTree>
    <p:extLst>
      <p:ext uri="{BB962C8B-B14F-4D97-AF65-F5344CB8AC3E}">
        <p14:creationId xmlns:p14="http://schemas.microsoft.com/office/powerpoint/2010/main" val="3392054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56F22D2-9F5C-AC4A-A03E-ABC52AD80A1B}" type="slidenum">
              <a:rPr lang="en-US"/>
              <a:pPr>
                <a:defRPr/>
              </a:pPr>
              <a:t>‹#›</a:t>
            </a:fld>
            <a:endParaRPr lang="en-US"/>
          </a:p>
        </p:txBody>
      </p:sp>
    </p:spTree>
    <p:extLst>
      <p:ext uri="{BB962C8B-B14F-4D97-AF65-F5344CB8AC3E}">
        <p14:creationId xmlns:p14="http://schemas.microsoft.com/office/powerpoint/2010/main" val="671138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63CC96F8-2F0D-2340-B41D-891846609190}" type="slidenum">
              <a:rPr lang="en-US"/>
              <a:pPr>
                <a:defRPr/>
              </a:pPr>
              <a:t>‹#›</a:t>
            </a:fld>
            <a:endParaRPr lang="en-US"/>
          </a:p>
        </p:txBody>
      </p:sp>
    </p:spTree>
    <p:extLst>
      <p:ext uri="{BB962C8B-B14F-4D97-AF65-F5344CB8AC3E}">
        <p14:creationId xmlns:p14="http://schemas.microsoft.com/office/powerpoint/2010/main" val="3504040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FC12709-800F-134E-AFCD-F204CB6973D5}" type="slidenum">
              <a:rPr lang="en-US"/>
              <a:pPr>
                <a:defRPr/>
              </a:pPr>
              <a:t>‹#›</a:t>
            </a:fld>
            <a:endParaRPr lang="en-US"/>
          </a:p>
        </p:txBody>
      </p:sp>
    </p:spTree>
    <p:extLst>
      <p:ext uri="{BB962C8B-B14F-4D97-AF65-F5344CB8AC3E}">
        <p14:creationId xmlns:p14="http://schemas.microsoft.com/office/powerpoint/2010/main" val="3239517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1C55B0FE-5F16-F740-95A5-6DEE994B9BE4}" type="slidenum">
              <a:rPr lang="en-US"/>
              <a:pPr>
                <a:defRPr/>
              </a:pPr>
              <a:t>‹#›</a:t>
            </a:fld>
            <a:endParaRPr lang="en-US"/>
          </a:p>
        </p:txBody>
      </p:sp>
    </p:spTree>
    <p:extLst>
      <p:ext uri="{BB962C8B-B14F-4D97-AF65-F5344CB8AC3E}">
        <p14:creationId xmlns:p14="http://schemas.microsoft.com/office/powerpoint/2010/main" val="1872338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C59178A3-E8CA-B34E-BF65-9DA7A06897CE}" type="slidenum">
              <a:rPr lang="en-US"/>
              <a:pPr>
                <a:defRPr/>
              </a:pPr>
              <a:t>‹#›</a:t>
            </a:fld>
            <a:endParaRPr lang="en-US"/>
          </a:p>
        </p:txBody>
      </p:sp>
    </p:spTree>
    <p:extLst>
      <p:ext uri="{BB962C8B-B14F-4D97-AF65-F5344CB8AC3E}">
        <p14:creationId xmlns:p14="http://schemas.microsoft.com/office/powerpoint/2010/main" val="3744156315"/>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778E447-5FC6-0648-A064-D2FAEA8E9C66}" type="slidenum">
              <a:rPr lang="en-US"/>
              <a:pPr>
                <a:defRPr/>
              </a:pPr>
              <a:t>‹#›</a:t>
            </a:fld>
            <a:endParaRPr lang="en-US"/>
          </a:p>
        </p:txBody>
      </p:sp>
    </p:spTree>
    <p:extLst>
      <p:ext uri="{BB962C8B-B14F-4D97-AF65-F5344CB8AC3E}">
        <p14:creationId xmlns:p14="http://schemas.microsoft.com/office/powerpoint/2010/main" val="2459666765"/>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FC424B00-8C7E-3341-9FF8-43109F12A947}" type="slidenum">
              <a:rPr lang="en-US"/>
              <a:pPr>
                <a:defRPr/>
              </a:pPr>
              <a:t>‹#›</a:t>
            </a:fld>
            <a:endParaRPr lang="en-US"/>
          </a:p>
        </p:txBody>
      </p:sp>
    </p:spTree>
    <p:extLst>
      <p:ext uri="{BB962C8B-B14F-4D97-AF65-F5344CB8AC3E}">
        <p14:creationId xmlns:p14="http://schemas.microsoft.com/office/powerpoint/2010/main" val="3348583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B5767A22-C774-A14A-81BB-19C3EFB976BF}" type="slidenum">
              <a:rPr lang="en-US"/>
              <a:pPr>
                <a:defRPr/>
              </a:pPr>
              <a:t>‹#›</a:t>
            </a:fld>
            <a:endParaRPr lang="en-US"/>
          </a:p>
        </p:txBody>
      </p:sp>
    </p:spTree>
    <p:extLst>
      <p:ext uri="{BB962C8B-B14F-4D97-AF65-F5344CB8AC3E}">
        <p14:creationId xmlns:p14="http://schemas.microsoft.com/office/powerpoint/2010/main" val="2674066779"/>
      </p:ext>
    </p:extLst>
  </p:cSld>
  <p:clrMapOvr>
    <a:masterClrMapping/>
  </p:clrMapOvr>
  <p:transition xmlns:p14="http://schemas.microsoft.com/office/powerpoint/2010/mai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8FB9C5C0-BB6E-374A-A7E0-8AB137F7E5FD}" type="slidenum">
              <a:rPr lang="en-US"/>
              <a:pPr>
                <a:defRPr/>
              </a:pPr>
              <a:t>‹#›</a:t>
            </a:fld>
            <a:endParaRPr lang="en-US"/>
          </a:p>
        </p:txBody>
      </p:sp>
    </p:spTree>
    <p:extLst>
      <p:ext uri="{BB962C8B-B14F-4D97-AF65-F5344CB8AC3E}">
        <p14:creationId xmlns:p14="http://schemas.microsoft.com/office/powerpoint/2010/main" val="2507660751"/>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315441D9-D07D-B147-8A7B-CA79E5B5822C}" type="slidenum">
              <a:rPr lang="en-US"/>
              <a:pPr>
                <a:defRPr/>
              </a:pPr>
              <a:t>‹#›</a:t>
            </a:fld>
            <a:endParaRPr lang="en-US"/>
          </a:p>
        </p:txBody>
      </p:sp>
    </p:spTree>
    <p:extLst>
      <p:ext uri="{BB962C8B-B14F-4D97-AF65-F5344CB8AC3E}">
        <p14:creationId xmlns:p14="http://schemas.microsoft.com/office/powerpoint/2010/main" val="741570442"/>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E8280035-CF11-6B4E-87F5-AF8504630620}" type="slidenum">
              <a:rPr lang="en-US"/>
              <a:pPr>
                <a:defRPr/>
              </a:pPr>
              <a:t>‹#›</a:t>
            </a:fld>
            <a:endParaRPr lang="en-US"/>
          </a:p>
        </p:txBody>
      </p:sp>
    </p:spTree>
    <p:extLst>
      <p:ext uri="{BB962C8B-B14F-4D97-AF65-F5344CB8AC3E}">
        <p14:creationId xmlns:p14="http://schemas.microsoft.com/office/powerpoint/2010/main" val="1270705679"/>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9B87BC50-8C46-2543-9A7B-4D4410139F30}" type="slidenum">
              <a:rPr lang="en-US"/>
              <a:pPr>
                <a:defRPr/>
              </a:pPr>
              <a:t>‹#›</a:t>
            </a:fld>
            <a:endParaRPr lang="en-US"/>
          </a:p>
        </p:txBody>
      </p:sp>
    </p:spTree>
    <p:extLst>
      <p:ext uri="{BB962C8B-B14F-4D97-AF65-F5344CB8AC3E}">
        <p14:creationId xmlns:p14="http://schemas.microsoft.com/office/powerpoint/2010/main" val="2881364735"/>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A32DE809-6BBF-774F-9410-68E9F2CA6622}" type="slidenum">
              <a:rPr lang="en-US"/>
              <a:pPr>
                <a:defRPr/>
              </a:pPr>
              <a:t>‹#›</a:t>
            </a:fld>
            <a:endParaRPr lang="en-US"/>
          </a:p>
        </p:txBody>
      </p:sp>
    </p:spTree>
    <p:extLst>
      <p:ext uri="{BB962C8B-B14F-4D97-AF65-F5344CB8AC3E}">
        <p14:creationId xmlns:p14="http://schemas.microsoft.com/office/powerpoint/2010/main" val="2259284353"/>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67ACFA2-03EB-F846-8CAC-7530EE03FA8C}" type="slidenum">
              <a:rPr lang="en-US"/>
              <a:pPr>
                <a:defRPr/>
              </a:pPr>
              <a:t>‹#›</a:t>
            </a:fld>
            <a:endParaRPr lang="en-US"/>
          </a:p>
        </p:txBody>
      </p:sp>
    </p:spTree>
    <p:extLst>
      <p:ext uri="{BB962C8B-B14F-4D97-AF65-F5344CB8AC3E}">
        <p14:creationId xmlns:p14="http://schemas.microsoft.com/office/powerpoint/2010/main" val="3887023009"/>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17A337A-EDFC-6E48-9187-BC729E4767E0}" type="slidenum">
              <a:rPr lang="en-US"/>
              <a:pPr>
                <a:defRPr/>
              </a:pPr>
              <a:t>‹#›</a:t>
            </a:fld>
            <a:endParaRPr lang="en-US"/>
          </a:p>
        </p:txBody>
      </p:sp>
    </p:spTree>
    <p:extLst>
      <p:ext uri="{BB962C8B-B14F-4D97-AF65-F5344CB8AC3E}">
        <p14:creationId xmlns:p14="http://schemas.microsoft.com/office/powerpoint/2010/main" val="531278343"/>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80F657EC-AE9E-5B45-81E1-60ECA088D487}" type="slidenum">
              <a:rPr lang="en-US"/>
              <a:pPr>
                <a:defRPr/>
              </a:pPr>
              <a:t>‹#›</a:t>
            </a:fld>
            <a:endParaRPr lang="en-US"/>
          </a:p>
        </p:txBody>
      </p:sp>
    </p:spTree>
    <p:extLst>
      <p:ext uri="{BB962C8B-B14F-4D97-AF65-F5344CB8AC3E}">
        <p14:creationId xmlns:p14="http://schemas.microsoft.com/office/powerpoint/2010/main" val="131717293"/>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B4B8BC92-A759-9948-95DB-EB647B0A9B38}" type="slidenum">
              <a:rPr lang="en-US"/>
              <a:pPr>
                <a:defRPr/>
              </a:pPr>
              <a:t>‹#›</a:t>
            </a:fld>
            <a:endParaRPr lang="en-US"/>
          </a:p>
        </p:txBody>
      </p:sp>
    </p:spTree>
    <p:extLst>
      <p:ext uri="{BB962C8B-B14F-4D97-AF65-F5344CB8AC3E}">
        <p14:creationId xmlns:p14="http://schemas.microsoft.com/office/powerpoint/2010/main" val="55858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A2AE92EE-CC20-D94D-9B33-07DB224386B9}" type="slidenum">
              <a:rPr lang="en-US"/>
              <a:pPr>
                <a:defRPr/>
              </a:pPr>
              <a:t>‹#›</a:t>
            </a:fld>
            <a:endParaRPr lang="en-US"/>
          </a:p>
        </p:txBody>
      </p:sp>
    </p:spTree>
    <p:extLst>
      <p:ext uri="{BB962C8B-B14F-4D97-AF65-F5344CB8AC3E}">
        <p14:creationId xmlns:p14="http://schemas.microsoft.com/office/powerpoint/2010/main" val="4256602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B34E039-D82A-584F-A8E3-03C4ECD53E02}" type="slidenum">
              <a:rPr lang="en-US"/>
              <a:pPr>
                <a:defRPr/>
              </a:pPr>
              <a:t>‹#›</a:t>
            </a:fld>
            <a:endParaRPr lang="en-US"/>
          </a:p>
        </p:txBody>
      </p:sp>
    </p:spTree>
    <p:extLst>
      <p:ext uri="{BB962C8B-B14F-4D97-AF65-F5344CB8AC3E}">
        <p14:creationId xmlns:p14="http://schemas.microsoft.com/office/powerpoint/2010/main" val="3363094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DADAEA2-46EA-A44C-9D31-9A1B396F7730}" type="slidenum">
              <a:rPr lang="en-US"/>
              <a:pPr>
                <a:defRPr/>
              </a:pPr>
              <a:t>‹#›</a:t>
            </a:fld>
            <a:endParaRPr lang="en-US"/>
          </a:p>
        </p:txBody>
      </p:sp>
    </p:spTree>
    <p:extLst>
      <p:ext uri="{BB962C8B-B14F-4D97-AF65-F5344CB8AC3E}">
        <p14:creationId xmlns:p14="http://schemas.microsoft.com/office/powerpoint/2010/main" val="3795825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323265CE-A6CB-9A4E-9007-DE19B4B5E5AD}" type="slidenum">
              <a:rPr lang="en-US"/>
              <a:pPr>
                <a:defRPr/>
              </a:pPr>
              <a:t>‹#›</a:t>
            </a:fld>
            <a:endParaRPr lang="en-US"/>
          </a:p>
        </p:txBody>
      </p:sp>
    </p:spTree>
    <p:extLst>
      <p:ext uri="{BB962C8B-B14F-4D97-AF65-F5344CB8AC3E}">
        <p14:creationId xmlns:p14="http://schemas.microsoft.com/office/powerpoint/2010/main" val="3072063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4A6A99E-05E0-D342-894B-9006FAB4EE7C}" type="slidenum">
              <a:rPr lang="en-US"/>
              <a:pPr>
                <a:defRPr/>
              </a:pPr>
              <a:t>‹#›</a:t>
            </a:fld>
            <a:endParaRPr lang="en-US"/>
          </a:p>
        </p:txBody>
      </p:sp>
    </p:spTree>
    <p:extLst>
      <p:ext uri="{BB962C8B-B14F-4D97-AF65-F5344CB8AC3E}">
        <p14:creationId xmlns:p14="http://schemas.microsoft.com/office/powerpoint/2010/main" val="27987275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1D46FE2-237A-4E46-9C37-183CC732CF44}" type="slidenum">
              <a:rPr lang="en-US"/>
              <a:pPr>
                <a:defRPr/>
              </a:pPr>
              <a:t>‹#›</a:t>
            </a:fld>
            <a:endParaRPr lang="en-US"/>
          </a:p>
        </p:txBody>
      </p:sp>
    </p:spTree>
    <p:extLst>
      <p:ext uri="{BB962C8B-B14F-4D97-AF65-F5344CB8AC3E}">
        <p14:creationId xmlns:p14="http://schemas.microsoft.com/office/powerpoint/2010/main" val="3608258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63C6382-399F-0E4D-8B01-ECCAF9E87E3A}" type="slidenum">
              <a:rPr lang="en-US"/>
              <a:pPr>
                <a:defRPr/>
              </a:pPr>
              <a:t>‹#›</a:t>
            </a:fld>
            <a:endParaRPr lang="en-US"/>
          </a:p>
        </p:txBody>
      </p:sp>
    </p:spTree>
    <p:extLst>
      <p:ext uri="{BB962C8B-B14F-4D97-AF65-F5344CB8AC3E}">
        <p14:creationId xmlns:p14="http://schemas.microsoft.com/office/powerpoint/2010/main" val="42534650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9F0F3DE-5ED6-D54C-9F46-8053C432D855}" type="slidenum">
              <a:rPr lang="en-US"/>
              <a:pPr>
                <a:defRPr/>
              </a:pPr>
              <a:t>‹#›</a:t>
            </a:fld>
            <a:endParaRPr lang="en-US"/>
          </a:p>
        </p:txBody>
      </p:sp>
    </p:spTree>
    <p:extLst>
      <p:ext uri="{BB962C8B-B14F-4D97-AF65-F5344CB8AC3E}">
        <p14:creationId xmlns:p14="http://schemas.microsoft.com/office/powerpoint/2010/main" val="14095291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3C463C60-401E-F04E-AD26-84E3EE3FC1A2}" type="slidenum">
              <a:rPr lang="en-US"/>
              <a:pPr>
                <a:defRPr/>
              </a:pPr>
              <a:t>‹#›</a:t>
            </a:fld>
            <a:endParaRPr lang="en-US"/>
          </a:p>
        </p:txBody>
      </p:sp>
    </p:spTree>
    <p:extLst>
      <p:ext uri="{BB962C8B-B14F-4D97-AF65-F5344CB8AC3E}">
        <p14:creationId xmlns:p14="http://schemas.microsoft.com/office/powerpoint/2010/main" val="4268076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4B7904B9-95E8-2040-8412-651934FA7ABE}" type="slidenum">
              <a:rPr lang="en-US"/>
              <a:pPr>
                <a:defRPr/>
              </a:pPr>
              <a:t>‹#›</a:t>
            </a:fld>
            <a:endParaRPr lang="en-US"/>
          </a:p>
        </p:txBody>
      </p:sp>
    </p:spTree>
    <p:extLst>
      <p:ext uri="{BB962C8B-B14F-4D97-AF65-F5344CB8AC3E}">
        <p14:creationId xmlns:p14="http://schemas.microsoft.com/office/powerpoint/2010/main" val="34377908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B5DEC15-346F-EA44-BC06-C2B61A1493A6}" type="slidenum">
              <a:rPr lang="en-US"/>
              <a:pPr>
                <a:defRPr/>
              </a:pPr>
              <a:t>‹#›</a:t>
            </a:fld>
            <a:endParaRPr lang="en-US"/>
          </a:p>
        </p:txBody>
      </p:sp>
    </p:spTree>
    <p:extLst>
      <p:ext uri="{BB962C8B-B14F-4D97-AF65-F5344CB8AC3E}">
        <p14:creationId xmlns:p14="http://schemas.microsoft.com/office/powerpoint/2010/main" val="415780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F142DBF7-11B6-714C-9A4A-489927D1A4FB}" type="slidenum">
              <a:rPr lang="en-US"/>
              <a:pPr>
                <a:defRPr/>
              </a:pPr>
              <a:t>‹#›</a:t>
            </a:fld>
            <a:endParaRPr lang="en-US"/>
          </a:p>
        </p:txBody>
      </p:sp>
    </p:spTree>
    <p:extLst>
      <p:ext uri="{BB962C8B-B14F-4D97-AF65-F5344CB8AC3E}">
        <p14:creationId xmlns:p14="http://schemas.microsoft.com/office/powerpoint/2010/main" val="22005085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DEF45B8-B5FE-1343-8E1B-1F016CE7E54E}" type="slidenum">
              <a:rPr lang="en-US"/>
              <a:pPr>
                <a:defRPr/>
              </a:pPr>
              <a:t>‹#›</a:t>
            </a:fld>
            <a:endParaRPr lang="en-US"/>
          </a:p>
        </p:txBody>
      </p:sp>
    </p:spTree>
    <p:extLst>
      <p:ext uri="{BB962C8B-B14F-4D97-AF65-F5344CB8AC3E}">
        <p14:creationId xmlns:p14="http://schemas.microsoft.com/office/powerpoint/2010/main" val="502018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5D0E64-BA12-B443-9F69-66494287548D}" type="slidenum">
              <a:rPr lang="en-US"/>
              <a:pPr>
                <a:defRPr/>
              </a:pPr>
              <a:t>‹#›</a:t>
            </a:fld>
            <a:endParaRPr lang="en-US"/>
          </a:p>
        </p:txBody>
      </p:sp>
    </p:spTree>
    <p:extLst>
      <p:ext uri="{BB962C8B-B14F-4D97-AF65-F5344CB8AC3E}">
        <p14:creationId xmlns:p14="http://schemas.microsoft.com/office/powerpoint/2010/main" val="42190150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E2D57B01-FD6B-FD45-808A-C010A6C12983}" type="slidenum">
              <a:rPr lang="en-US"/>
              <a:pPr>
                <a:defRPr/>
              </a:pPr>
              <a:t>‹#›</a:t>
            </a:fld>
            <a:endParaRPr lang="en-US"/>
          </a:p>
        </p:txBody>
      </p:sp>
    </p:spTree>
    <p:extLst>
      <p:ext uri="{BB962C8B-B14F-4D97-AF65-F5344CB8AC3E}">
        <p14:creationId xmlns:p14="http://schemas.microsoft.com/office/powerpoint/2010/main" val="2604829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CDDD2A9D-1273-D244-B209-B1A9ECA2BC27}" type="slidenum">
              <a:rPr lang="en-US"/>
              <a:pPr>
                <a:defRPr/>
              </a:pPr>
              <a:t>‹#›</a:t>
            </a:fld>
            <a:endParaRPr lang="en-US"/>
          </a:p>
        </p:txBody>
      </p:sp>
    </p:spTree>
    <p:extLst>
      <p:ext uri="{BB962C8B-B14F-4D97-AF65-F5344CB8AC3E}">
        <p14:creationId xmlns:p14="http://schemas.microsoft.com/office/powerpoint/2010/main" val="3239291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94FE95E4-08B9-A44B-B213-D6F4C36ADCF6}" type="slidenum">
              <a:rPr lang="en-US"/>
              <a:pPr>
                <a:defRPr/>
              </a:pPr>
              <a:t>‹#›</a:t>
            </a:fld>
            <a:endParaRPr lang="en-US"/>
          </a:p>
        </p:txBody>
      </p:sp>
    </p:spTree>
    <p:extLst>
      <p:ext uri="{BB962C8B-B14F-4D97-AF65-F5344CB8AC3E}">
        <p14:creationId xmlns:p14="http://schemas.microsoft.com/office/powerpoint/2010/main" val="2031713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B269E6B7-E662-344D-A88E-A3B3C1604D74}" type="slidenum">
              <a:rPr lang="en-US"/>
              <a:pPr>
                <a:defRPr/>
              </a:pPr>
              <a:t>‹#›</a:t>
            </a:fld>
            <a:endParaRPr lang="en-US"/>
          </a:p>
        </p:txBody>
      </p:sp>
    </p:spTree>
    <p:extLst>
      <p:ext uri="{BB962C8B-B14F-4D97-AF65-F5344CB8AC3E}">
        <p14:creationId xmlns:p14="http://schemas.microsoft.com/office/powerpoint/2010/main" val="2149064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02ABC153-0664-D947-AE0A-8DE0CD995433}" type="slidenum">
              <a:rPr lang="en-US"/>
              <a:pPr>
                <a:defRPr/>
              </a:pPr>
              <a:t>‹#›</a:t>
            </a:fld>
            <a:endParaRPr lang="en-US"/>
          </a:p>
        </p:txBody>
      </p:sp>
    </p:spTree>
    <p:extLst>
      <p:ext uri="{BB962C8B-B14F-4D97-AF65-F5344CB8AC3E}">
        <p14:creationId xmlns:p14="http://schemas.microsoft.com/office/powerpoint/2010/main" val="3542545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89842F3-9CA3-3C4B-9C94-C82E876D9980}" type="slidenum">
              <a:rPr lang="en-US"/>
              <a:pPr>
                <a:defRPr/>
              </a:pPr>
              <a:t>‹#›</a:t>
            </a:fld>
            <a:endParaRPr lang="en-US"/>
          </a:p>
        </p:txBody>
      </p:sp>
    </p:spTree>
    <p:extLst>
      <p:ext uri="{BB962C8B-B14F-4D97-AF65-F5344CB8AC3E}">
        <p14:creationId xmlns:p14="http://schemas.microsoft.com/office/powerpoint/2010/main" val="2510921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B8CAA15-63FE-CC44-83EA-17131D0E414B}" type="slidenum">
              <a:rPr lang="en-US"/>
              <a:pPr>
                <a:defRPr/>
              </a:pPr>
              <a:t>‹#›</a:t>
            </a:fld>
            <a:endParaRPr lang="en-US"/>
          </a:p>
        </p:txBody>
      </p:sp>
    </p:spTree>
    <p:extLst>
      <p:ext uri="{BB962C8B-B14F-4D97-AF65-F5344CB8AC3E}">
        <p14:creationId xmlns:p14="http://schemas.microsoft.com/office/powerpoint/2010/main" val="26914640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36BDCD9A-B53A-774C-849B-58AB1F594DDD}" type="slidenum">
              <a:rPr lang="en-US"/>
              <a:pPr>
                <a:defRPr/>
              </a:pPr>
              <a:t>‹#›</a:t>
            </a:fld>
            <a:endParaRPr lang="en-US"/>
          </a:p>
        </p:txBody>
      </p:sp>
    </p:spTree>
    <p:extLst>
      <p:ext uri="{BB962C8B-B14F-4D97-AF65-F5344CB8AC3E}">
        <p14:creationId xmlns:p14="http://schemas.microsoft.com/office/powerpoint/2010/main" val="98310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A7BC452-7CEA-7E4B-85E6-9D9BB770AD31}" type="slidenum">
              <a:rPr lang="en-US"/>
              <a:pPr>
                <a:defRPr/>
              </a:pPr>
              <a:t>‹#›</a:t>
            </a:fld>
            <a:endParaRPr lang="en-US"/>
          </a:p>
        </p:txBody>
      </p:sp>
    </p:spTree>
    <p:extLst>
      <p:ext uri="{BB962C8B-B14F-4D97-AF65-F5344CB8AC3E}">
        <p14:creationId xmlns:p14="http://schemas.microsoft.com/office/powerpoint/2010/main" val="986541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0734ABB-7502-C341-8C6F-B1DB6BA39691}" type="slidenum">
              <a:rPr lang="en-US"/>
              <a:pPr>
                <a:defRPr/>
              </a:pPr>
              <a:t>‹#›</a:t>
            </a:fld>
            <a:endParaRPr lang="en-US"/>
          </a:p>
        </p:txBody>
      </p:sp>
    </p:spTree>
    <p:extLst>
      <p:ext uri="{BB962C8B-B14F-4D97-AF65-F5344CB8AC3E}">
        <p14:creationId xmlns:p14="http://schemas.microsoft.com/office/powerpoint/2010/main" val="3757472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5DC3492F-9675-E241-B2ED-5185E440D479}" type="slidenum">
              <a:rPr lang="en-US"/>
              <a:pPr>
                <a:defRPr/>
              </a:pPr>
              <a:t>‹#›</a:t>
            </a:fld>
            <a:endParaRPr lang="en-US"/>
          </a:p>
        </p:txBody>
      </p:sp>
    </p:spTree>
    <p:extLst>
      <p:ext uri="{BB962C8B-B14F-4D97-AF65-F5344CB8AC3E}">
        <p14:creationId xmlns:p14="http://schemas.microsoft.com/office/powerpoint/2010/main" val="2561904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C427B75-5E81-AB47-9C68-B72E85F69B79}" type="slidenum">
              <a:rPr lang="en-US"/>
              <a:pPr>
                <a:defRPr/>
              </a:pPr>
              <a:t>‹#›</a:t>
            </a:fld>
            <a:endParaRPr lang="en-US"/>
          </a:p>
        </p:txBody>
      </p:sp>
    </p:spTree>
    <p:extLst>
      <p:ext uri="{BB962C8B-B14F-4D97-AF65-F5344CB8AC3E}">
        <p14:creationId xmlns:p14="http://schemas.microsoft.com/office/powerpoint/2010/main" val="3661716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28F4245-BBE6-DE4A-8AD8-87D5A5BECAFB}" type="slidenum">
              <a:rPr lang="en-US"/>
              <a:pPr>
                <a:defRPr/>
              </a:pPr>
              <a:t>‹#›</a:t>
            </a:fld>
            <a:endParaRPr lang="en-US"/>
          </a:p>
        </p:txBody>
      </p:sp>
    </p:spTree>
    <p:extLst>
      <p:ext uri="{BB962C8B-B14F-4D97-AF65-F5344CB8AC3E}">
        <p14:creationId xmlns:p14="http://schemas.microsoft.com/office/powerpoint/2010/main" val="243463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9933386A-BC83-F643-AF85-2DAAADF0F606}" type="slidenum">
              <a:rPr lang="en-US"/>
              <a:pPr>
                <a:defRPr/>
              </a:pPr>
              <a:t>‹#›</a:t>
            </a:fld>
            <a:endParaRPr lang="en-US"/>
          </a:p>
        </p:txBody>
      </p:sp>
    </p:spTree>
    <p:extLst>
      <p:ext uri="{BB962C8B-B14F-4D97-AF65-F5344CB8AC3E}">
        <p14:creationId xmlns:p14="http://schemas.microsoft.com/office/powerpoint/2010/main" val="338090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14212879-5872-F14C-9943-9CD9C33EC131}" type="slidenum">
              <a:rPr lang="en-US"/>
              <a:pPr>
                <a:defRPr/>
              </a:pPr>
              <a:t>‹#›</a:t>
            </a:fld>
            <a:endParaRPr lang="en-US"/>
          </a:p>
        </p:txBody>
      </p:sp>
    </p:spTree>
    <p:extLst>
      <p:ext uri="{BB962C8B-B14F-4D97-AF65-F5344CB8AC3E}">
        <p14:creationId xmlns:p14="http://schemas.microsoft.com/office/powerpoint/2010/main" val="1441952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8C883893-BABF-5C4B-89E6-1230EEF94852}" type="slidenum">
              <a:rPr lang="en-US"/>
              <a:pPr>
                <a:defRPr/>
              </a:pPr>
              <a:t>‹#›</a:t>
            </a:fld>
            <a:endParaRPr lang="en-US"/>
          </a:p>
        </p:txBody>
      </p:sp>
    </p:spTree>
    <p:extLst>
      <p:ext uri="{BB962C8B-B14F-4D97-AF65-F5344CB8AC3E}">
        <p14:creationId xmlns:p14="http://schemas.microsoft.com/office/powerpoint/2010/main" val="13632927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9CD3E420-6E75-4044-88EC-3F995939882F}" type="slidenum">
              <a:rPr lang="en-US"/>
              <a:pPr>
                <a:defRPr/>
              </a:pPr>
              <a:t>‹#›</a:t>
            </a:fld>
            <a:endParaRPr lang="en-US"/>
          </a:p>
        </p:txBody>
      </p:sp>
    </p:spTree>
    <p:extLst>
      <p:ext uri="{BB962C8B-B14F-4D97-AF65-F5344CB8AC3E}">
        <p14:creationId xmlns:p14="http://schemas.microsoft.com/office/powerpoint/2010/main" val="3881755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033CC4F-5CF1-5D48-A203-22BB47CBDD02}" type="slidenum">
              <a:rPr lang="en-US"/>
              <a:pPr>
                <a:defRPr/>
              </a:pPr>
              <a:t>‹#›</a:t>
            </a:fld>
            <a:endParaRPr lang="en-US"/>
          </a:p>
        </p:txBody>
      </p:sp>
    </p:spTree>
    <p:extLst>
      <p:ext uri="{BB962C8B-B14F-4D97-AF65-F5344CB8AC3E}">
        <p14:creationId xmlns:p14="http://schemas.microsoft.com/office/powerpoint/2010/main" val="3820671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E328711-6925-2A42-8EF8-EF732193A15C}" type="slidenum">
              <a:rPr lang="en-US"/>
              <a:pPr>
                <a:defRPr/>
              </a:pPr>
              <a:t>‹#›</a:t>
            </a:fld>
            <a:endParaRPr lang="en-US"/>
          </a:p>
        </p:txBody>
      </p:sp>
    </p:spTree>
    <p:extLst>
      <p:ext uri="{BB962C8B-B14F-4D97-AF65-F5344CB8AC3E}">
        <p14:creationId xmlns:p14="http://schemas.microsoft.com/office/powerpoint/2010/main" val="35860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0AA0669D-F14E-B24C-9D7B-557A481F544D}" type="slidenum">
              <a:rPr lang="en-US"/>
              <a:pPr>
                <a:defRPr/>
              </a:pPr>
              <a:t>‹#›</a:t>
            </a:fld>
            <a:endParaRPr lang="en-US"/>
          </a:p>
        </p:txBody>
      </p:sp>
    </p:spTree>
    <p:extLst>
      <p:ext uri="{BB962C8B-B14F-4D97-AF65-F5344CB8AC3E}">
        <p14:creationId xmlns:p14="http://schemas.microsoft.com/office/powerpoint/2010/main" val="2869728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9E0BEC3-511E-9340-8460-517391DF801C}" type="slidenum">
              <a:rPr lang="en-US"/>
              <a:pPr>
                <a:defRPr/>
              </a:pPr>
              <a:t>‹#›</a:t>
            </a:fld>
            <a:endParaRPr lang="en-US"/>
          </a:p>
        </p:txBody>
      </p:sp>
    </p:spTree>
    <p:extLst>
      <p:ext uri="{BB962C8B-B14F-4D97-AF65-F5344CB8AC3E}">
        <p14:creationId xmlns:p14="http://schemas.microsoft.com/office/powerpoint/2010/main" val="8478783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B2BD2A6-BE65-1249-B595-06C0D458CD61}" type="slidenum">
              <a:rPr lang="en-US"/>
              <a:pPr>
                <a:defRPr/>
              </a:pPr>
              <a:t>‹#›</a:t>
            </a:fld>
            <a:endParaRPr lang="en-US"/>
          </a:p>
        </p:txBody>
      </p:sp>
    </p:spTree>
    <p:extLst>
      <p:ext uri="{BB962C8B-B14F-4D97-AF65-F5344CB8AC3E}">
        <p14:creationId xmlns:p14="http://schemas.microsoft.com/office/powerpoint/2010/main" val="24900392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758817-6F60-164B-B8B5-C1F702D93F8E}" type="slidenum">
              <a:rPr lang="en-US"/>
              <a:pPr>
                <a:defRPr/>
              </a:pPr>
              <a:t>‹#›</a:t>
            </a:fld>
            <a:endParaRPr lang="en-US"/>
          </a:p>
        </p:txBody>
      </p:sp>
    </p:spTree>
    <p:extLst>
      <p:ext uri="{BB962C8B-B14F-4D97-AF65-F5344CB8AC3E}">
        <p14:creationId xmlns:p14="http://schemas.microsoft.com/office/powerpoint/2010/main" val="1915544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D96E6BD3-880A-FE47-9A80-811759E2EB3D}" type="slidenum">
              <a:rPr lang="en-US"/>
              <a:pPr>
                <a:defRPr/>
              </a:pPr>
              <a:t>‹#›</a:t>
            </a:fld>
            <a:endParaRPr lang="en-US"/>
          </a:p>
        </p:txBody>
      </p:sp>
    </p:spTree>
    <p:extLst>
      <p:ext uri="{BB962C8B-B14F-4D97-AF65-F5344CB8AC3E}">
        <p14:creationId xmlns:p14="http://schemas.microsoft.com/office/powerpoint/2010/main" val="170878739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C1351550-9F80-3D4D-98AE-9B0254449F0F}" type="slidenum">
              <a:rPr lang="en-US"/>
              <a:pPr>
                <a:defRPr/>
              </a:pPr>
              <a:t>‹#›</a:t>
            </a:fld>
            <a:endParaRPr lang="en-US"/>
          </a:p>
        </p:txBody>
      </p:sp>
    </p:spTree>
    <p:extLst>
      <p:ext uri="{BB962C8B-B14F-4D97-AF65-F5344CB8AC3E}">
        <p14:creationId xmlns:p14="http://schemas.microsoft.com/office/powerpoint/2010/main" val="38429628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C479140E-B8B7-7844-BBE5-84A688CA1481}" type="slidenum">
              <a:rPr lang="en-US"/>
              <a:pPr>
                <a:defRPr/>
              </a:pPr>
              <a:t>‹#›</a:t>
            </a:fld>
            <a:endParaRPr lang="en-US"/>
          </a:p>
        </p:txBody>
      </p:sp>
    </p:spTree>
    <p:extLst>
      <p:ext uri="{BB962C8B-B14F-4D97-AF65-F5344CB8AC3E}">
        <p14:creationId xmlns:p14="http://schemas.microsoft.com/office/powerpoint/2010/main" val="9073642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vl1pPr>
          </a:lstStyle>
          <a:p>
            <a:pPr>
              <a:defRPr/>
            </a:pPr>
            <a:fld id="{DFC51CBB-5FA0-D34F-9495-842F6CE64257}" type="slidenum">
              <a:rPr lang="en-US"/>
              <a:pPr>
                <a:defRPr/>
              </a:pPr>
              <a:t>‹#›</a:t>
            </a:fld>
            <a:endParaRPr lang="en-US"/>
          </a:p>
        </p:txBody>
      </p:sp>
    </p:spTree>
    <p:extLst>
      <p:ext uri="{BB962C8B-B14F-4D97-AF65-F5344CB8AC3E}">
        <p14:creationId xmlns:p14="http://schemas.microsoft.com/office/powerpoint/2010/main" val="88416449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vl1pPr>
          </a:lstStyle>
          <a:p>
            <a:pPr>
              <a:defRPr/>
            </a:pPr>
            <a:fld id="{4225F21C-DF41-D841-9340-8ED8FB86DA1E}" type="slidenum">
              <a:rPr lang="en-US"/>
              <a:pPr>
                <a:defRPr/>
              </a:pPr>
              <a:t>‹#›</a:t>
            </a:fld>
            <a:endParaRPr lang="en-US"/>
          </a:p>
        </p:txBody>
      </p:sp>
    </p:spTree>
    <p:extLst>
      <p:ext uri="{BB962C8B-B14F-4D97-AF65-F5344CB8AC3E}">
        <p14:creationId xmlns:p14="http://schemas.microsoft.com/office/powerpoint/2010/main" val="307550650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vl1pPr>
          </a:lstStyle>
          <a:p>
            <a:pPr>
              <a:defRPr/>
            </a:pPr>
            <a:fld id="{96ADD4AF-F1C5-2044-98E1-B7D0609E6E5F}" type="slidenum">
              <a:rPr lang="en-US"/>
              <a:pPr>
                <a:defRPr/>
              </a:pPr>
              <a:t>‹#›</a:t>
            </a:fld>
            <a:endParaRPr lang="en-US"/>
          </a:p>
        </p:txBody>
      </p:sp>
    </p:spTree>
    <p:extLst>
      <p:ext uri="{BB962C8B-B14F-4D97-AF65-F5344CB8AC3E}">
        <p14:creationId xmlns:p14="http://schemas.microsoft.com/office/powerpoint/2010/main" val="3777861560"/>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C1E78194-5E88-F748-A5CC-A9AD7BE65BE2}" type="slidenum">
              <a:rPr lang="en-US"/>
              <a:pPr>
                <a:defRPr/>
              </a:pPr>
              <a:t>‹#›</a:t>
            </a:fld>
            <a:endParaRPr lang="en-US"/>
          </a:p>
        </p:txBody>
      </p:sp>
    </p:spTree>
    <p:extLst>
      <p:ext uri="{BB962C8B-B14F-4D97-AF65-F5344CB8AC3E}">
        <p14:creationId xmlns:p14="http://schemas.microsoft.com/office/powerpoint/2010/main" val="35819249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10.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1.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2.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4.xml"/><Relationship Id="rId13" Type="http://schemas.openxmlformats.org/officeDocument/2006/relationships/image" Target="../media/image4.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7.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8.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5D"/>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3B101CC6-5876-4A46-B168-F2BA5F7DB738}"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906" r:id="rId1"/>
    <p:sldLayoutId id="2147486884" r:id="rId2"/>
    <p:sldLayoutId id="2147486885" r:id="rId3"/>
    <p:sldLayoutId id="2147486886" r:id="rId4"/>
    <p:sldLayoutId id="2147486887" r:id="rId5"/>
    <p:sldLayoutId id="2147486888" r:id="rId6"/>
    <p:sldLayoutId id="2147486889" r:id="rId7"/>
    <p:sldLayoutId id="2147486890" r:id="rId8"/>
    <p:sldLayoutId id="2147486891" r:id="rId9"/>
    <p:sldLayoutId id="2147486892" r:id="rId10"/>
    <p:sldLayoutId id="2147486893" r:id="rId11"/>
    <p:sldLayoutId id="214748689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MS PGothic" pitchFamily="3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5D"/>
            </a:gs>
          </a:gsLst>
          <a:lin ang="5400000" scaled="1"/>
        </a:gra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0" y="1422400"/>
            <a:ext cx="9147175" cy="5435600"/>
            <a:chOff x="0" y="896"/>
            <a:chExt cx="5762" cy="3424"/>
          </a:xfrm>
        </p:grpSpPr>
        <p:grpSp>
          <p:nvGrpSpPr>
            <p:cNvPr id="92168" name="Group 3"/>
            <p:cNvGrpSpPr>
              <a:grpSpLocks/>
            </p:cNvGrpSpPr>
            <p:nvPr userDrawn="1"/>
          </p:nvGrpSpPr>
          <p:grpSpPr bwMode="auto">
            <a:xfrm>
              <a:off x="20" y="896"/>
              <a:ext cx="5742" cy="3424"/>
              <a:chOff x="20" y="896"/>
              <a:chExt cx="5742" cy="3424"/>
            </a:xfrm>
          </p:grpSpPr>
          <p:sp>
            <p:nvSpPr>
              <p:cNvPr id="923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2169" name="Group 17"/>
            <p:cNvGrpSpPr>
              <a:grpSpLocks/>
            </p:cNvGrpSpPr>
            <p:nvPr userDrawn="1"/>
          </p:nvGrpSpPr>
          <p:grpSpPr bwMode="auto">
            <a:xfrm>
              <a:off x="0" y="2291"/>
              <a:ext cx="1385" cy="1702"/>
              <a:chOff x="0" y="2291"/>
              <a:chExt cx="1385" cy="1702"/>
            </a:xfrm>
          </p:grpSpPr>
          <p:sp>
            <p:nvSpPr>
              <p:cNvPr id="921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3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3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26717ACE-A8FC-2A49-98A5-1B5F0FFADA11}"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975" r:id="rId1"/>
    <p:sldLayoutId id="2147486895" r:id="rId2"/>
    <p:sldLayoutId id="2147486896" r:id="rId3"/>
    <p:sldLayoutId id="2147486897" r:id="rId4"/>
    <p:sldLayoutId id="2147486898" r:id="rId5"/>
    <p:sldLayoutId id="2147486899" r:id="rId6"/>
    <p:sldLayoutId id="2147486900" r:id="rId7"/>
    <p:sldLayoutId id="2147486901" r:id="rId8"/>
    <p:sldLayoutId id="2147486902" r:id="rId9"/>
    <p:sldLayoutId id="2147486903" r:id="rId10"/>
    <p:sldLayoutId id="2147486904" r:id="rId11"/>
    <p:sldLayoutId id="214748690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MS PGothic" pitchFamily="3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54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054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054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89128229-2BC0-FF4B-B243-994645AA6DB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ea typeface="ＭＳ Ｐゴシック" charset="0"/>
                <a:cs typeface="+mn-cs"/>
              </a:defRPr>
            </a:lvl1pPr>
          </a:lstStyle>
          <a:p>
            <a:pPr>
              <a:defRPr/>
            </a:pPr>
            <a:fld id="{5D436EAA-B467-A247-A46C-EEC0FC1CC77C}" type="datetimeFigureOut">
              <a:rPr lang="en-US"/>
              <a:pPr>
                <a:defRPr/>
              </a:pPr>
              <a:t>23/3/16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ea typeface="ＭＳ Ｐゴシック" charset="0"/>
                <a:cs typeface="+mn-cs"/>
              </a:defRPr>
            </a:lvl1pPr>
          </a:lstStyle>
          <a:p>
            <a:pPr>
              <a:defRPr/>
            </a:pPr>
            <a:fld id="{245C3CC2-93D1-014E-8D91-C2021B8282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98" r:id="rId1"/>
    <p:sldLayoutId id="2147486999" r:id="rId2"/>
    <p:sldLayoutId id="2147487000" r:id="rId3"/>
    <p:sldLayoutId id="2147487001" r:id="rId4"/>
    <p:sldLayoutId id="2147487002" r:id="rId5"/>
    <p:sldLayoutId id="2147487003" r:id="rId6"/>
    <p:sldLayoutId id="2147487004" r:id="rId7"/>
    <p:sldLayoutId id="2147487005" r:id="rId8"/>
    <p:sldLayoutId id="2147487006" r:id="rId9"/>
    <p:sldLayoutId id="2147487007" r:id="rId10"/>
    <p:sldLayoutId id="2147487008"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128" charset="0"/>
        </a:defRPr>
      </a:lvl6pPr>
      <a:lvl7pPr marL="914400" algn="ctr" rtl="0" fontAlgn="base">
        <a:spcBef>
          <a:spcPct val="0"/>
        </a:spcBef>
        <a:spcAft>
          <a:spcPct val="0"/>
        </a:spcAft>
        <a:defRPr sz="4400">
          <a:solidFill>
            <a:schemeClr val="tx1"/>
          </a:solidFill>
          <a:latin typeface="Calibri" pitchFamily="-128" charset="0"/>
        </a:defRPr>
      </a:lvl7pPr>
      <a:lvl8pPr marL="1371600" algn="ctr" rtl="0" fontAlgn="base">
        <a:spcBef>
          <a:spcPct val="0"/>
        </a:spcBef>
        <a:spcAft>
          <a:spcPct val="0"/>
        </a:spcAft>
        <a:defRPr sz="4400">
          <a:solidFill>
            <a:schemeClr val="tx1"/>
          </a:solidFill>
          <a:latin typeface="Calibri" pitchFamily="-128" charset="0"/>
        </a:defRPr>
      </a:lvl8pPr>
      <a:lvl9pPr marL="1828800" algn="ctr" rtl="0" fontAlgn="base">
        <a:spcBef>
          <a:spcPct val="0"/>
        </a:spcBef>
        <a:spcAft>
          <a:spcPct val="0"/>
        </a:spcAft>
        <a:defRPr sz="4400">
          <a:solidFill>
            <a:schemeClr val="tx1"/>
          </a:solidFill>
          <a:latin typeface="Calibri" pitchFamily="-128"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4347"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14349"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4352"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4354"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4356"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3ABF5A84-0877-CD40-8F52-C30B5AB3A5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0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charset="0"/>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charset="0"/>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D69A0312-6D3A-F74E-B57C-0EFC6C9EA19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charset="0"/>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charset="0"/>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F1CFDBF2-545B-7942-97D9-22ACBCF819BF}" type="slidenum">
              <a:rPr lang="en-US"/>
              <a:pPr>
                <a:defRPr/>
              </a:pPr>
              <a:t>‹#›</a:t>
            </a:fld>
            <a:endParaRPr lang="en-US"/>
          </a:p>
        </p:txBody>
      </p:sp>
      <p:pic>
        <p:nvPicPr>
          <p:cNvPr id="1843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09" r:id="rId1"/>
    <p:sldLayoutId id="2147486910" r:id="rId2"/>
    <p:sldLayoutId id="2147486911" r:id="rId3"/>
    <p:sldLayoutId id="2147486912" r:id="rId4"/>
    <p:sldLayoutId id="2147486913" r:id="rId5"/>
    <p:sldLayoutId id="2147486914" r:id="rId6"/>
    <p:sldLayoutId id="2147486915" r:id="rId7"/>
    <p:sldLayoutId id="2147486916" r:id="rId8"/>
    <p:sldLayoutId id="2147486917" r:id="rId9"/>
    <p:sldLayoutId id="2147486918" r:id="rId10"/>
    <p:sldLayoutId id="214748691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920" r:id="rId1"/>
    <p:sldLayoutId id="2147486921" r:id="rId2"/>
    <p:sldLayoutId id="2147486922" r:id="rId3"/>
    <p:sldLayoutId id="2147486923" r:id="rId4"/>
    <p:sldLayoutId id="2147486924" r:id="rId5"/>
    <p:sldLayoutId id="2147486925" r:id="rId6"/>
    <p:sldLayoutId id="2147486926" r:id="rId7"/>
    <p:sldLayoutId id="2147486927" r:id="rId8"/>
    <p:sldLayoutId id="2147486928" r:id="rId9"/>
    <p:sldLayoutId id="2147486929" r:id="rId10"/>
    <p:sldLayoutId id="2147486930" r:id="rId11"/>
  </p:sldLayoutIdLst>
  <p:txStyles>
    <p:titleStyle>
      <a:lvl1pPr algn="ctr"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MS PGothic" pitchFamily="34"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0" y="1371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31" r:id="rId1"/>
    <p:sldLayoutId id="2147486932" r:id="rId2"/>
    <p:sldLayoutId id="2147486933" r:id="rId3"/>
    <p:sldLayoutId id="2147486934" r:id="rId4"/>
    <p:sldLayoutId id="2147486935" r:id="rId5"/>
    <p:sldLayoutId id="2147486936" r:id="rId6"/>
    <p:sldLayoutId id="2147486937" r:id="rId7"/>
    <p:sldLayoutId id="2147486938" r:id="rId8"/>
    <p:sldLayoutId id="2147486939" r:id="rId9"/>
    <p:sldLayoutId id="2147486940" r:id="rId10"/>
    <p:sldLayoutId id="2147486941" r:id="rId11"/>
  </p:sldLayoutIdLst>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D2C92CB-2F39-0243-B80B-0FE22D1AC0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42" r:id="rId1"/>
    <p:sldLayoutId id="2147486943" r:id="rId2"/>
    <p:sldLayoutId id="2147486944" r:id="rId3"/>
    <p:sldLayoutId id="2147486945" r:id="rId4"/>
    <p:sldLayoutId id="2147486946" r:id="rId5"/>
    <p:sldLayoutId id="2147486947" r:id="rId6"/>
    <p:sldLayoutId id="2147486948" r:id="rId7"/>
    <p:sldLayoutId id="2147486949" r:id="rId8"/>
    <p:sldLayoutId id="2147486950" r:id="rId9"/>
    <p:sldLayoutId id="2147486951" r:id="rId10"/>
    <p:sldLayoutId id="214748695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defRPr>
            </a:lvl1pPr>
          </a:lstStyle>
          <a:p>
            <a:pPr>
              <a:defRPr/>
            </a:pPr>
            <a:fld id="{D001E6CC-124B-4B44-B0D3-3401AC98225F}"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53" r:id="rId1"/>
    <p:sldLayoutId id="2147486954" r:id="rId2"/>
    <p:sldLayoutId id="2147486955" r:id="rId3"/>
    <p:sldLayoutId id="2147486956" r:id="rId4"/>
    <p:sldLayoutId id="2147486957" r:id="rId5"/>
    <p:sldLayoutId id="2147486958" r:id="rId6"/>
    <p:sldLayoutId id="2147486959" r:id="rId7"/>
    <p:sldLayoutId id="2147486960" r:id="rId8"/>
    <p:sldLayoutId id="2147486961" r:id="rId9"/>
    <p:sldLayoutId id="2147486962" r:id="rId10"/>
    <p:sldLayoutId id="214748696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charset="0"/>
                <a:cs typeface="Osaka" charset="0"/>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charset="0"/>
                <a:cs typeface="Osaka" charset="0"/>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Osaka" charset="0"/>
                <a:cs typeface="Osaka" charset="0"/>
              </a:defRPr>
            </a:lvl1pPr>
          </a:lstStyle>
          <a:p>
            <a:pPr>
              <a:defRPr/>
            </a:pPr>
            <a:fld id="{A2536C89-65D8-B84C-8AA1-DC3DE23827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64" r:id="rId1"/>
    <p:sldLayoutId id="2147486965" r:id="rId2"/>
    <p:sldLayoutId id="2147486966" r:id="rId3"/>
    <p:sldLayoutId id="2147486967" r:id="rId4"/>
    <p:sldLayoutId id="2147486968" r:id="rId5"/>
    <p:sldLayoutId id="2147486969" r:id="rId6"/>
    <p:sldLayoutId id="2147486970" r:id="rId7"/>
    <p:sldLayoutId id="2147486971" r:id="rId8"/>
    <p:sldLayoutId id="2147486972" r:id="rId9"/>
    <p:sldLayoutId id="2147486973" r:id="rId10"/>
    <p:sldLayoutId id="21474869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images.google.com.sg/imgres?imgurl=www.pbs.org/teachersource/mathline/images/030007b.jpg&amp;imgrefurl=http://www.pbs.org/teachersource/mathline/concepts/historyandmathematics/activity1.shtm&amp;h=144&amp;w=216&amp;prev=/images?q=pythagorean+theorem&amp;svnum=10&amp;hl=en&amp;lr=&amp;ie=UTF-8&amp;oe=UTF-8" TargetMode="External"/><Relationship Id="rId5"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images.google.com.sg/imgres?imgurl=24.24.31.212/literature/Plato-LDS-composite-14.jpg&amp;imgrefurl=http://24.24.31.212/literature/&amp;h=340&amp;w=450&amp;prev=/images?q=plato&amp;svnum=10&amp;hl=en&amp;lr=&amp;ie=UTF-8&amp;oe=UTF-8" TargetMode="External"/><Relationship Id="rId5" Type="http://schemas.openxmlformats.org/officeDocument/2006/relationships/image" Target="../media/image33.jpeg"/><Relationship Id="rId6" Type="http://schemas.openxmlformats.org/officeDocument/2006/relationships/hyperlink" Target="http://images.google.com.sg/imgres?imgurl=www.christusrex.org/www1/stanzas/Ad-Plato.jpg&amp;imgrefurl=http://www.christusrex.org/www1/stanzas/S2-Segnatura.html&amp;h=668&amp;w=468&amp;prev=/images?q=plato&amp;svnum=10&amp;hl=en&amp;lr=&amp;ie=UTF-8&amp;oe=UTF-8" TargetMode="External"/><Relationship Id="rId7" Type="http://schemas.openxmlformats.org/officeDocument/2006/relationships/image" Target="../media/image34.jpeg"/><Relationship Id="rId8" Type="http://schemas.openxmlformats.org/officeDocument/2006/relationships/hyperlink" Target="http://images.google.com.sg/imgres?imgurl=24.24.31.212/literature/Plato-head-LDS.jpg&amp;imgrefurl=http://24.24.31.212/literature/&amp;h=200&amp;w=200&amp;prev=/images?q=plato&amp;svnum=10&amp;hl=en&amp;lr=&amp;ie=UTF-8&amp;oe=UTF-8" TargetMode="External"/><Relationship Id="rId9"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58.jpeg"/><Relationship Id="rId1" Type="http://schemas.openxmlformats.org/officeDocument/2006/relationships/themeOverride" Target="../theme/themeOverride1.xml"/><Relationship Id="rId2"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59.jpeg"/><Relationship Id="rId1" Type="http://schemas.openxmlformats.org/officeDocument/2006/relationships/themeOverride" Target="../theme/themeOverride2.xml"/><Relationship Id="rId2"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9.xml"/><Relationship Id="rId3"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3.xml"/><Relationship Id="rId3"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1.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6.xml"/><Relationship Id="rId3"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54.xml"/><Relationship Id="rId2"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8.xml"/><Relationship Id="rId3"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0.xml"/><Relationship Id="rId2"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0.xml"/><Relationship Id="rId3" Type="http://schemas.openxmlformats.org/officeDocument/2006/relationships/image" Target="../media/image8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4.jpeg"/></Relationships>
</file>

<file path=ppt/slides/_rels/slide66.xml.rels><?xml version="1.0" encoding="UTF-8" standalone="yes"?>
<Relationships xmlns="http://schemas.openxmlformats.org/package/2006/relationships"><Relationship Id="rId3" Type="http://schemas.openxmlformats.org/officeDocument/2006/relationships/hyperlink" Target="http://www.webshots.com/g/56/hr-sh/24207.html" TargetMode="External"/><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gi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6.xml"/><Relationship Id="rId3" Type="http://schemas.openxmlformats.org/officeDocument/2006/relationships/image" Target="../media/image95.jpeg"/></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43.xml"/><Relationship Id="rId2"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8.jpeg"/><Relationship Id="rId5" Type="http://schemas.openxmlformats.org/officeDocument/2006/relationships/image" Target="../media/image99.jpeg"/><Relationship Id="rId1" Type="http://schemas.openxmlformats.org/officeDocument/2006/relationships/slideLayout" Target="../slideLayouts/slideLayout43.xml"/><Relationship Id="rId2"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3.xml"/><Relationship Id="rId3" Type="http://schemas.openxmlformats.org/officeDocument/2006/relationships/image" Target="../media/image10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4.xml"/><Relationship Id="rId3" Type="http://schemas.openxmlformats.org/officeDocument/2006/relationships/image" Target="../media/image10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5.xml"/><Relationship Id="rId3" Type="http://schemas.openxmlformats.org/officeDocument/2006/relationships/image" Target="../media/image10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6.xml"/><Relationship Id="rId3" Type="http://schemas.openxmlformats.org/officeDocument/2006/relationships/image" Target="../media/image105.jpeg"/></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0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03.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em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7" descr="Mt"/>
          <p:cNvPicPr>
            <a:picLocks noChangeAspect="1" noChangeArrowheads="1"/>
          </p:cNvPicPr>
          <p:nvPr/>
        </p:nvPicPr>
        <p:blipFill>
          <a:blip r:embed="rId3">
            <a:lum bright="-16000"/>
            <a:extLst>
              <a:ext uri="{28A0092B-C50C-407E-A947-70E740481C1C}">
                <a14:useLocalDpi xmlns:a14="http://schemas.microsoft.com/office/drawing/2010/main" val="0"/>
              </a:ext>
            </a:extLst>
          </a:blip>
          <a:srcRect r="22580"/>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7975" y="1052513"/>
            <a:ext cx="8920163" cy="1995487"/>
          </a:xfrm>
        </p:spPr>
        <p:txBody>
          <a:bodyPr/>
          <a:lstStyle/>
          <a:p>
            <a:pPr eaLnBrk="1" hangingPunct="1">
              <a:defRPr/>
            </a:pPr>
            <a:r>
              <a:rPr lang="en-US">
                <a:latin typeface="Aril" charset="0"/>
                <a:ea typeface="MS PGothic" charset="0"/>
                <a:cs typeface="Aril" charset="0"/>
              </a:rPr>
              <a:t>Kepercayaan Bangsa Penyembah Berhala (Pagan)</a:t>
            </a:r>
          </a:p>
        </p:txBody>
      </p:sp>
      <p:sp>
        <p:nvSpPr>
          <p:cNvPr id="2051" name="Rectangle 3"/>
          <p:cNvSpPr>
            <a:spLocks noGrp="1" noChangeArrowheads="1"/>
          </p:cNvSpPr>
          <p:nvPr>
            <p:ph type="subTitle" idx="1"/>
          </p:nvPr>
        </p:nvSpPr>
        <p:spPr>
          <a:xfrm>
            <a:off x="762000" y="3124200"/>
            <a:ext cx="7696200" cy="838200"/>
          </a:xfrm>
        </p:spPr>
        <p:txBody>
          <a:bodyPr/>
          <a:lstStyle/>
          <a:p>
            <a:pPr eaLnBrk="1" hangingPunct="1">
              <a:buFont typeface="Arial" charset="0"/>
              <a:buNone/>
              <a:defRPr/>
            </a:pPr>
            <a:r>
              <a:rPr lang="en-US" i="1">
                <a:latin typeface="Tahoma" charset="0"/>
                <a:ea typeface="MS PGothic" charset="0"/>
              </a:rPr>
              <a:t>Latar Belakang Perjanjian Baru</a:t>
            </a:r>
          </a:p>
        </p:txBody>
      </p:sp>
      <p:sp>
        <p:nvSpPr>
          <p:cNvPr id="143364" name="Rectangle 5"/>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2070" name="Group 22"/>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2066" name="Rectangle 18"/>
          <p:cNvSpPr>
            <a:spLocks noChangeArrowheads="1"/>
          </p:cNvSpPr>
          <p:nvPr/>
        </p:nvSpPr>
        <p:spPr bwMode="auto">
          <a:xfrm>
            <a:off x="2627313" y="4267200"/>
            <a:ext cx="6516687" cy="1682750"/>
          </a:xfrm>
          <a:prstGeom prst="rect">
            <a:avLst/>
          </a:prstGeom>
          <a:gradFill rotWithShape="1">
            <a:gsLst>
              <a:gs pos="0">
                <a:srgbClr val="9966FF">
                  <a:alpha val="46999"/>
                </a:srgbClr>
              </a:gs>
              <a:gs pos="100000">
                <a:srgbClr val="000000">
                  <a:alpha val="65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80000"/>
              <a:buFont typeface="Arial" charset="0"/>
              <a:buNone/>
            </a:pPr>
            <a:r>
              <a:rPr lang="en-US" sz="2400" b="1"/>
              <a:t>Dari Gunung Karmel</a:t>
            </a:r>
            <a:r>
              <a:rPr lang="id-ID" sz="2400" b="1"/>
              <a:t>, dapat</a:t>
            </a:r>
            <a:r>
              <a:rPr lang="en-US" sz="2400" b="1"/>
              <a:t> terlihat Lembah </a:t>
            </a:r>
            <a:r>
              <a:rPr lang="id-ID" sz="2400" b="1"/>
              <a:t>Yizre</a:t>
            </a:r>
            <a:r>
              <a:rPr lang="en-US" sz="2400" b="1"/>
              <a:t>el, dimana Eli</a:t>
            </a:r>
            <a:r>
              <a:rPr lang="id-ID" sz="2400" b="1"/>
              <a:t>a</a:t>
            </a:r>
            <a:r>
              <a:rPr lang="en-US" sz="2400" b="1"/>
              <a:t> menemukan kepercayaan bangsa penyembah berhala (Pagan) pada masa i</a:t>
            </a:r>
            <a:r>
              <a:rPr lang="id-ID" sz="2400" b="1"/>
              <a:t>tu</a:t>
            </a:r>
            <a:r>
              <a:rPr lang="en-US" sz="2400" b="1"/>
              <a:t>.</a:t>
            </a:r>
          </a:p>
        </p:txBody>
      </p:sp>
      <p:sp>
        <p:nvSpPr>
          <p:cNvPr id="2067" name="Text Box 19"/>
          <p:cNvSpPr txBox="1">
            <a:spLocks noChangeArrowheads="1"/>
          </p:cNvSpPr>
          <p:nvPr/>
        </p:nvSpPr>
        <p:spPr bwMode="auto">
          <a:xfrm>
            <a:off x="8397875" y="76200"/>
            <a:ext cx="669925" cy="396875"/>
          </a:xfrm>
          <a:prstGeom prst="rect">
            <a:avLst/>
          </a:prstGeom>
          <a:solidFill>
            <a:srgbClr val="000000"/>
          </a:solidFill>
          <a:ln w="9525">
            <a:noFill/>
            <a:miter lim="800000"/>
            <a:headEnd/>
            <a:tailEnd/>
          </a:ln>
          <a:effec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000" smtClean="0">
                <a:effectLst>
                  <a:outerShdw blurRad="38100" dist="38100" dir="2700000" algn="tl">
                    <a:srgbClr val="00007A"/>
                  </a:outerShdw>
                </a:effectLst>
              </a:rPr>
              <a:t>150</a:t>
            </a:r>
          </a:p>
        </p:txBody>
      </p:sp>
      <p:sp>
        <p:nvSpPr>
          <p:cNvPr id="10" name="Rectangle 9"/>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dissolve">
                                      <p:cBhvr>
                                        <p:cTn id="7"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4" descr="G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Rot="1" noChangeArrowheads="1"/>
          </p:cNvSpPr>
          <p:nvPr>
            <p:ph type="title"/>
          </p:nvPr>
        </p:nvSpPr>
        <p:spPr>
          <a:xfrm>
            <a:off x="1600200" y="4267200"/>
            <a:ext cx="7543800" cy="2667000"/>
          </a:xfrm>
          <a:solidFill>
            <a:srgbClr val="000000"/>
          </a:solidFill>
        </p:spPr>
        <p:txBody>
          <a:bodyPr/>
          <a:lstStyle/>
          <a:p>
            <a:pPr eaLnBrk="1" hangingPunct="1"/>
            <a:r>
              <a:rPr lang="en-US" sz="3200">
                <a:effectLst/>
                <a:latin typeface="Arial" charset="0"/>
                <a:ea typeface="MS PGothic" charset="0"/>
                <a:cs typeface="Arial" charset="0"/>
              </a:rPr>
              <a:t>Bangsa Romawi sebenarnya meniru bangsa Yunani untuk menentukan tipe-tipe para dewa untuk disembah. Mereka hanya mengganti nama para dewa tersebut!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idx="4294967295"/>
          </p:nvPr>
        </p:nvSpPr>
        <p:spPr>
          <a:xfrm>
            <a:off x="0" y="274638"/>
            <a:ext cx="8229600" cy="1143000"/>
          </a:xfrm>
        </p:spPr>
        <p:txBody>
          <a:bodyPr/>
          <a:lstStyle/>
          <a:p>
            <a:pPr eaLnBrk="1" hangingPunct="1">
              <a:defRPr/>
            </a:pPr>
            <a:r>
              <a:rPr lang="en-US">
                <a:latin typeface="Aril" charset="0"/>
                <a:ea typeface="MS PGothic" charset="0"/>
                <a:cs typeface="Aril" charset="0"/>
              </a:rPr>
              <a:t>Kalendar bangsa Romawi</a:t>
            </a:r>
          </a:p>
        </p:txBody>
      </p:sp>
      <p:grpSp>
        <p:nvGrpSpPr>
          <p:cNvPr id="163842" name="Group 3"/>
          <p:cNvGrpSpPr>
            <a:grpSpLocks/>
          </p:cNvGrpSpPr>
          <p:nvPr/>
        </p:nvGrpSpPr>
        <p:grpSpPr bwMode="auto">
          <a:xfrm>
            <a:off x="304800" y="1939925"/>
            <a:ext cx="8458200" cy="4349750"/>
            <a:chOff x="384" y="1580"/>
            <a:chExt cx="5328" cy="2740"/>
          </a:xfrm>
        </p:grpSpPr>
        <p:pic>
          <p:nvPicPr>
            <p:cNvPr id="163846" name="Picture 4" descr="Calendar0001"/>
            <p:cNvPicPr>
              <a:picLocks noChangeAspect="1" noChangeArrowheads="1"/>
            </p:cNvPicPr>
            <p:nvPr/>
          </p:nvPicPr>
          <p:blipFill>
            <a:blip r:embed="rId3">
              <a:extLst>
                <a:ext uri="{28A0092B-C50C-407E-A947-70E740481C1C}">
                  <a14:useLocalDpi xmlns:a14="http://schemas.microsoft.com/office/drawing/2010/main" val="0"/>
                </a:ext>
              </a:extLst>
            </a:blip>
            <a:srcRect l="38461"/>
            <a:stretch>
              <a:fillRect/>
            </a:stretch>
          </p:blipFill>
          <p:spPr bwMode="auto">
            <a:xfrm>
              <a:off x="3792" y="1634"/>
              <a:ext cx="1920" cy="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5" descr="Calendar"/>
            <p:cNvPicPr>
              <a:picLocks noChangeAspect="1" noChangeArrowheads="1"/>
            </p:cNvPicPr>
            <p:nvPr/>
          </p:nvPicPr>
          <p:blipFill>
            <a:blip r:embed="rId4">
              <a:extLst>
                <a:ext uri="{28A0092B-C50C-407E-A947-70E740481C1C}">
                  <a14:useLocalDpi xmlns:a14="http://schemas.microsoft.com/office/drawing/2010/main" val="0"/>
                </a:ext>
              </a:extLst>
            </a:blip>
            <a:srcRect r="26930"/>
            <a:stretch>
              <a:fillRect/>
            </a:stretch>
          </p:blipFill>
          <p:spPr bwMode="auto">
            <a:xfrm>
              <a:off x="384" y="1580"/>
              <a:ext cx="3408" cy="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3" name="Rectangle 6"/>
          <p:cNvSpPr>
            <a:spLocks noChangeArrowheads="1"/>
          </p:cNvSpPr>
          <p:nvPr/>
        </p:nvSpPr>
        <p:spPr bwMode="auto">
          <a:xfrm>
            <a:off x="0" y="1428750"/>
            <a:ext cx="9144000" cy="6096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63844" name="Text Box 7"/>
          <p:cNvSpPr txBox="1">
            <a:spLocks noChangeArrowheads="1"/>
          </p:cNvSpPr>
          <p:nvPr/>
        </p:nvSpPr>
        <p:spPr bwMode="auto">
          <a:xfrm>
            <a:off x="0" y="1428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latin typeface="Garamond" charset="0"/>
              </a:rPr>
              <a:t>Setiap nama bulan bahasa Latin mengarah pada versi bahasa Inggris</a:t>
            </a:r>
          </a:p>
        </p:txBody>
      </p:sp>
      <p:sp>
        <p:nvSpPr>
          <p:cNvPr id="163845" name="Text Box 8"/>
          <p:cNvSpPr txBox="1">
            <a:spLocks noChangeArrowheads="1"/>
          </p:cNvSpPr>
          <p:nvPr/>
        </p:nvSpPr>
        <p:spPr bwMode="auto">
          <a:xfrm>
            <a:off x="457200" y="4343400"/>
            <a:ext cx="5638800" cy="1816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6863" indent="-296863">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800">
                <a:latin typeface="Garamond" charset="0"/>
              </a:rPr>
              <a:t>Dewa dalam kehidupan rumahtangga :</a:t>
            </a:r>
          </a:p>
          <a:p>
            <a:pPr>
              <a:buFontTx/>
              <a:buChar char="•"/>
            </a:pPr>
            <a:r>
              <a:rPr lang="en-US" sz="2800">
                <a:latin typeface="Garamond" charset="0"/>
              </a:rPr>
              <a:t>Vesta (Dewa perapian)</a:t>
            </a:r>
          </a:p>
          <a:p>
            <a:pPr>
              <a:buFontTx/>
              <a:buChar char="•"/>
            </a:pPr>
            <a:r>
              <a:rPr lang="en-US" sz="2800">
                <a:latin typeface="Garamond" charset="0"/>
              </a:rPr>
              <a:t>Penates (Dewa di dapur)</a:t>
            </a:r>
          </a:p>
          <a:p>
            <a:pPr>
              <a:buFontTx/>
              <a:buChar char="•"/>
            </a:pPr>
            <a:r>
              <a:rPr lang="en-US" sz="2800">
                <a:latin typeface="Garamond" charset="0"/>
              </a:rPr>
              <a:t>Lares (Leluhur yang sudah tiada)</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4876800" y="26988"/>
            <a:ext cx="4267200" cy="1649412"/>
          </a:xfrm>
        </p:spPr>
        <p:txBody>
          <a:bodyPr/>
          <a:lstStyle/>
          <a:p>
            <a:pPr eaLnBrk="1" hangingPunct="1">
              <a:defRPr/>
            </a:pPr>
            <a:r>
              <a:rPr lang="en-US" sz="4000">
                <a:latin typeface="Aril" charset="0"/>
                <a:ea typeface="MS PGothic" charset="0"/>
                <a:cs typeface="Aril" charset="0"/>
              </a:rPr>
              <a:t>Nama bulan bangsa Romawi</a:t>
            </a:r>
          </a:p>
        </p:txBody>
      </p:sp>
      <p:pic>
        <p:nvPicPr>
          <p:cNvPr id="165890" name="Picture 4" descr="Months"/>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0"/>
            <a:ext cx="4837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p:cNvSpPr>
            <a:spLocks noRot="1" noChangeArrowheads="1"/>
          </p:cNvSpPr>
          <p:nvPr/>
        </p:nvSpPr>
        <p:spPr bwMode="auto">
          <a:xfrm>
            <a:off x="4837113" y="1676400"/>
            <a:ext cx="4306887"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3200">
                <a:effectLst>
                  <a:outerShdw blurRad="38100" dist="38100" dir="2700000" algn="tl">
                    <a:srgbClr val="000000"/>
                  </a:outerShdw>
                </a:effectLst>
              </a:rPr>
              <a:t>Dasar Penamaan </a:t>
            </a:r>
          </a:p>
        </p:txBody>
      </p:sp>
      <p:sp>
        <p:nvSpPr>
          <p:cNvPr id="43014" name="Rectangle 6"/>
          <p:cNvSpPr>
            <a:spLocks noRot="1" noChangeArrowheads="1"/>
          </p:cNvSpPr>
          <p:nvPr/>
        </p:nvSpPr>
        <p:spPr bwMode="auto">
          <a:xfrm>
            <a:off x="5181600" y="2438400"/>
            <a:ext cx="3508375" cy="2895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Nama Dewa</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Kata-kata</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Nama kaisar</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Kalender sebelumnya</a:t>
            </a:r>
          </a:p>
        </p:txBody>
      </p:sp>
      <p:graphicFrame>
        <p:nvGraphicFramePr>
          <p:cNvPr id="6" name="Table 5"/>
          <p:cNvGraphicFramePr>
            <a:graphicFrameLocks noGrp="1"/>
          </p:cNvGraphicFramePr>
          <p:nvPr/>
        </p:nvGraphicFramePr>
        <p:xfrm>
          <a:off x="0" y="-55563"/>
          <a:ext cx="4800600" cy="6864350"/>
        </p:xfrm>
        <a:graphic>
          <a:graphicData uri="http://schemas.openxmlformats.org/drawingml/2006/table">
            <a:tbl>
              <a:tblPr/>
              <a:tblGrid>
                <a:gridCol w="1433513"/>
                <a:gridCol w="3367087"/>
              </a:tblGrid>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Tahoma" charset="0"/>
                          <a:ea typeface="MS PGothic" charset="0"/>
                          <a:cs typeface="MS PGothic" charset="0"/>
                        </a:rPr>
                        <a:t>Bulan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Tahoma" charset="0"/>
                          <a:ea typeface="MS PGothic" charset="0"/>
                          <a:cs typeface="MS PGothic" charset="0"/>
                        </a:rPr>
                        <a:t>Penamaan berdasarkan…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9112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Januarius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MS PGothic" charset="0"/>
                          <a:cs typeface="MS PGothic" charset="0"/>
                        </a:rPr>
                        <a:t>Yanus, dewa dari pintu keluar masuk, seperti untuk masuk menuju yang baru dan keluar dari yang lama.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Februarius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Februare </a:t>
                      </a:r>
                      <a:r>
                        <a:rPr kumimoji="0" lang="en-US" sz="1400" b="0" i="0" u="none" strike="noStrike" cap="none" normalizeH="0" baseline="0">
                          <a:ln>
                            <a:noFill/>
                          </a:ln>
                          <a:solidFill>
                            <a:srgbClr val="00007A"/>
                          </a:solidFill>
                          <a:effectLst/>
                          <a:latin typeface="Tahoma" charset="0"/>
                          <a:ea typeface="MS PGothic" charset="0"/>
                          <a:cs typeface="MS PGothic" charset="0"/>
                        </a:rPr>
                        <a:t> yang berarti </a:t>
                      </a:r>
                      <a:r>
                        <a:rPr kumimoji="0" lang="ja-JP" altLang="en-US" sz="1400" b="0" i="0" u="none" strike="noStrike" cap="none" normalizeH="0" baseline="0">
                          <a:ln>
                            <a:noFill/>
                          </a:ln>
                          <a:solidFill>
                            <a:srgbClr val="00007A"/>
                          </a:solidFill>
                          <a:effectLst/>
                          <a:latin typeface="Tahoma" charset="0"/>
                          <a:ea typeface="MS PGothic" charset="0"/>
                          <a:cs typeface="MS PGothic" charset="0"/>
                        </a:rPr>
                        <a:t>“</a:t>
                      </a:r>
                      <a:r>
                        <a:rPr kumimoji="0" lang="en-US" altLang="ja-JP" sz="1400" b="0" i="0" u="none" strike="noStrike" cap="none" normalizeH="0" baseline="0">
                          <a:ln>
                            <a:noFill/>
                          </a:ln>
                          <a:solidFill>
                            <a:srgbClr val="00007A"/>
                          </a:solidFill>
                          <a:effectLst/>
                          <a:latin typeface="Tahoma" charset="0"/>
                          <a:ea typeface="MS PGothic" charset="0"/>
                          <a:cs typeface="MS PGothic" charset="0"/>
                        </a:rPr>
                        <a:t>membersihkan</a:t>
                      </a:r>
                      <a:r>
                        <a:rPr kumimoji="0" lang="ja-JP" altLang="en-US" sz="1400" b="0" i="0" u="none" strike="noStrike" cap="none" normalizeH="0" baseline="0">
                          <a:ln>
                            <a:noFill/>
                          </a:ln>
                          <a:solidFill>
                            <a:srgbClr val="00007A"/>
                          </a:solidFill>
                          <a:effectLst/>
                          <a:latin typeface="Tahoma" charset="0"/>
                          <a:ea typeface="MS PGothic" charset="0"/>
                          <a:cs typeface="MS PGothic" charset="0"/>
                        </a:rPr>
                        <a:t>”</a:t>
                      </a:r>
                      <a:endParaRPr kumimoji="0" lang="en-US" sz="1400" b="0" i="0" u="none" strike="noStrike" cap="none" normalizeH="0" baseline="0">
                        <a:ln>
                          <a:noFill/>
                        </a:ln>
                        <a:solidFill>
                          <a:srgbClr val="00007A"/>
                        </a:solidFill>
                        <a:effectLst/>
                        <a:latin typeface="Tahoma" charset="0"/>
                        <a:ea typeface="MS PGothic" charset="0"/>
                        <a:cs typeface="MS PGothic"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Martius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MS PGothic" charset="0"/>
                          <a:cs typeface="MS PGothic" charset="0"/>
                        </a:rPr>
                        <a:t>Mars, dewa perang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Aprilis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Aperier  yang berarti “untuk membuka</a:t>
                      </a:r>
                      <a:r>
                        <a:rPr kumimoji="0" lang="ja-JP" altLang="en-US" sz="1400" b="0" i="0" u="none" strike="noStrike" cap="none" normalizeH="0" baseline="0">
                          <a:ln>
                            <a:noFill/>
                          </a:ln>
                          <a:solidFill>
                            <a:srgbClr val="00007A"/>
                          </a:solidFill>
                          <a:effectLst/>
                          <a:latin typeface="Tahoma" charset="0"/>
                          <a:ea typeface="MS PGothic" charset="0"/>
                          <a:cs typeface="MS PGothic" charset="0"/>
                        </a:rPr>
                        <a:t>”</a:t>
                      </a:r>
                      <a:r>
                        <a:rPr kumimoji="0" lang="en-US" altLang="ja-JP" sz="1400" b="0" i="0" u="none" strike="noStrike" cap="none" normalizeH="0" baseline="0">
                          <a:ln>
                            <a:noFill/>
                          </a:ln>
                          <a:solidFill>
                            <a:srgbClr val="00007A"/>
                          </a:solidFill>
                          <a:effectLst/>
                          <a:latin typeface="Tahoma" charset="0"/>
                          <a:ea typeface="MS PGothic" charset="0"/>
                          <a:cs typeface="MS PGothic" charset="0"/>
                        </a:rPr>
                        <a:t>; bulan saat bunga mulai mekar</a:t>
                      </a:r>
                      <a:endParaRPr kumimoji="0" lang="en-US" sz="1400" b="0" i="0" u="none" strike="noStrike" cap="none" normalizeH="0" baseline="0">
                        <a:ln>
                          <a:noFill/>
                        </a:ln>
                        <a:solidFill>
                          <a:srgbClr val="00007A"/>
                        </a:solidFill>
                        <a:effectLst/>
                        <a:latin typeface="Tahoma" charset="0"/>
                        <a:ea typeface="MS PGothic" charset="0"/>
                        <a:cs typeface="MS PGothic"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Maius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MS PGothic" charset="0"/>
                          <a:cs typeface="MS PGothic" charset="0"/>
                        </a:rPr>
                        <a:t>Maya, dewi musim panas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Junius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MS PGothic" charset="0"/>
                          <a:cs typeface="MS PGothic" charset="0"/>
                        </a:rPr>
                        <a:t>Yuno, Ratu dari para dewa dewi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Julius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MS PGothic" charset="0"/>
                          <a:cs typeface="MS PGothic" charset="0"/>
                        </a:rPr>
                        <a:t>Bulan kelahiran Kaisar Yulius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Augustus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MS PGothic" charset="0"/>
                          <a:cs typeface="MS PGothic" charset="0"/>
                        </a:rPr>
                        <a:t>Augustus, kaisar pertama Romawi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September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Septem</a:t>
                      </a:r>
                      <a:r>
                        <a:rPr kumimoji="0" lang="en-US" sz="1400" b="0" i="0" u="none" strike="noStrike" cap="none" normalizeH="0" baseline="0">
                          <a:ln>
                            <a:noFill/>
                          </a:ln>
                          <a:solidFill>
                            <a:srgbClr val="00007A"/>
                          </a:solidFill>
                          <a:effectLst/>
                          <a:latin typeface="Tahoma" charset="0"/>
                          <a:ea typeface="MS PGothic" charset="0"/>
                          <a:cs typeface="MS PGothic" charset="0"/>
                        </a:rPr>
                        <a:t>, bulan ke 7 dalam kalender lama Romawi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October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Octo</a:t>
                      </a:r>
                      <a:r>
                        <a:rPr kumimoji="0" lang="en-US" sz="1400" b="0" i="0" u="none" strike="noStrike" cap="none" normalizeH="0" baseline="0">
                          <a:ln>
                            <a:noFill/>
                          </a:ln>
                          <a:solidFill>
                            <a:srgbClr val="00007A"/>
                          </a:solidFill>
                          <a:effectLst/>
                          <a:latin typeface="Tahoma" charset="0"/>
                          <a:ea typeface="MS PGothic" charset="0"/>
                          <a:cs typeface="MS PGothic" charset="0"/>
                        </a:rPr>
                        <a:t>, bulan ke 8 dalam kalender lama Romawi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November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Novem</a:t>
                      </a:r>
                      <a:r>
                        <a:rPr kumimoji="0" lang="en-US" sz="1400" b="0" i="0" u="none" strike="noStrike" cap="none" normalizeH="0" baseline="0">
                          <a:ln>
                            <a:noFill/>
                          </a:ln>
                          <a:solidFill>
                            <a:srgbClr val="00007A"/>
                          </a:solidFill>
                          <a:effectLst/>
                          <a:latin typeface="Tahoma" charset="0"/>
                          <a:ea typeface="MS PGothic" charset="0"/>
                          <a:cs typeface="MS PGothic" charset="0"/>
                        </a:rPr>
                        <a:t>, bulan ke 9 dalam kalender lama Romawi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December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MS PGothic" charset="0"/>
                          <a:cs typeface="MS PGothic" charset="0"/>
                        </a:rPr>
                        <a:t>Decem</a:t>
                      </a:r>
                      <a:r>
                        <a:rPr kumimoji="0" lang="en-US" sz="1400" b="0" i="0" u="none" strike="noStrike" cap="none" normalizeH="0" baseline="0">
                          <a:ln>
                            <a:noFill/>
                          </a:ln>
                          <a:solidFill>
                            <a:srgbClr val="00007A"/>
                          </a:solidFill>
                          <a:effectLst/>
                          <a:latin typeface="Tahoma" charset="0"/>
                          <a:ea typeface="MS PGothic" charset="0"/>
                          <a:cs typeface="MS PGothic" charset="0"/>
                        </a:rPr>
                        <a:t>, bulan ke 10 dalam kalender lama Romawi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4437063"/>
            <a:ext cx="2484438" cy="2420937"/>
          </a:xfrm>
        </p:spPr>
        <p:txBody>
          <a:bodyPr/>
          <a:lstStyle/>
          <a:p>
            <a:pPr eaLnBrk="1" hangingPunct="1">
              <a:defRPr/>
            </a:pPr>
            <a:r>
              <a:rPr lang="en-US">
                <a:latin typeface="Aril" charset="0"/>
                <a:ea typeface="MS PGothic" charset="0"/>
                <a:cs typeface="Aril" charset="0"/>
              </a:rPr>
              <a:t>Tahun Anjing</a:t>
            </a:r>
            <a:br>
              <a:rPr lang="en-US">
                <a:latin typeface="Aril" charset="0"/>
                <a:ea typeface="MS PGothic" charset="0"/>
                <a:cs typeface="Aril" charset="0"/>
              </a:rPr>
            </a:br>
            <a:endParaRPr lang="en-US">
              <a:latin typeface="Aril" charset="0"/>
              <a:ea typeface="MS PGothic" charset="0"/>
              <a:cs typeface="Aril" charset="0"/>
            </a:endParaRPr>
          </a:p>
        </p:txBody>
      </p:sp>
      <p:pic>
        <p:nvPicPr>
          <p:cNvPr id="167938" name="Picture 4" descr="YearofDog2"/>
          <p:cNvPicPr>
            <a:picLocks noChangeAspect="1" noChangeArrowheads="1"/>
          </p:cNvPicPr>
          <p:nvPr/>
        </p:nvPicPr>
        <p:blipFill>
          <a:blip r:embed="rId3">
            <a:extLst>
              <a:ext uri="{28A0092B-C50C-407E-A947-70E740481C1C}">
                <a14:useLocalDpi xmlns:a14="http://schemas.microsoft.com/office/drawing/2010/main" val="0"/>
              </a:ext>
            </a:extLst>
          </a:blip>
          <a:srcRect l="17761" t="832" r="18748" b="59982"/>
          <a:stretch>
            <a:fillRect/>
          </a:stretch>
        </p:blipFill>
        <p:spPr bwMode="auto">
          <a:xfrm>
            <a:off x="0" y="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YearofDog1"/>
          <p:cNvPicPr>
            <a:picLocks noChangeAspect="1" noChangeArrowheads="1"/>
          </p:cNvPicPr>
          <p:nvPr/>
        </p:nvPicPr>
        <p:blipFill>
          <a:blip r:embed="rId4">
            <a:extLst>
              <a:ext uri="{28A0092B-C50C-407E-A947-70E740481C1C}">
                <a14:useLocalDpi xmlns:a14="http://schemas.microsoft.com/office/drawing/2010/main" val="0"/>
              </a:ext>
            </a:extLst>
          </a:blip>
          <a:srcRect l="17761" t="1425" r="18748" b="58557"/>
          <a:stretch>
            <a:fillRect/>
          </a:stretch>
        </p:blipFill>
        <p:spPr bwMode="auto">
          <a:xfrm rot="-291086">
            <a:off x="2413000" y="636588"/>
            <a:ext cx="67056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 calcmode="lin" valueType="num">
                                      <p:cBhvr>
                                        <p:cTn id="7" dur="500" fill="hold"/>
                                        <p:tgtEl>
                                          <p:spTgt spid="130053"/>
                                        </p:tgtEl>
                                        <p:attrNameLst>
                                          <p:attrName>ppt_w</p:attrName>
                                        </p:attrNameLst>
                                      </p:cBhvr>
                                      <p:tavLst>
                                        <p:tav tm="0">
                                          <p:val>
                                            <p:fltVal val="0"/>
                                          </p:val>
                                        </p:tav>
                                        <p:tav tm="100000">
                                          <p:val>
                                            <p:strVal val="#ppt_w"/>
                                          </p:val>
                                        </p:tav>
                                      </p:tavLst>
                                    </p:anim>
                                    <p:anim calcmode="lin" valueType="num">
                                      <p:cBhvr>
                                        <p:cTn id="8" dur="500" fill="hold"/>
                                        <p:tgtEl>
                                          <p:spTgt spid="130053"/>
                                        </p:tgtEl>
                                        <p:attrNameLst>
                                          <p:attrName>ppt_h</p:attrName>
                                        </p:attrNameLst>
                                      </p:cBhvr>
                                      <p:tavLst>
                                        <p:tav tm="0">
                                          <p:val>
                                            <p:fltVal val="0"/>
                                          </p:val>
                                        </p:tav>
                                        <p:tav tm="100000">
                                          <p:val>
                                            <p:strVal val="#ppt_h"/>
                                          </p:val>
                                        </p:tav>
                                      </p:tavLst>
                                    </p:anim>
                                    <p:anim calcmode="lin" valueType="num">
                                      <p:cBhvr>
                                        <p:cTn id="9" dur="500" fill="hold"/>
                                        <p:tgtEl>
                                          <p:spTgt spid="130053"/>
                                        </p:tgtEl>
                                        <p:attrNameLst>
                                          <p:attrName>style.rotation</p:attrName>
                                        </p:attrNameLst>
                                      </p:cBhvr>
                                      <p:tavLst>
                                        <p:tav tm="0">
                                          <p:val>
                                            <p:fltVal val="360"/>
                                          </p:val>
                                        </p:tav>
                                        <p:tav tm="100000">
                                          <p:val>
                                            <p:fltVal val="0"/>
                                          </p:val>
                                        </p:tav>
                                      </p:tavLst>
                                    </p:anim>
                                    <p:animEffect transition="in" filter="fade">
                                      <p:cBhvr>
                                        <p:cTn id="10"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0" y="0"/>
            <a:ext cx="9144000" cy="6858000"/>
          </a:xfrm>
          <a:prstGeom prst="rect">
            <a:avLst/>
          </a:prstGeom>
          <a:solidFill>
            <a:srgbClr val="000000"/>
          </a:solidFill>
          <a:ln w="76200" cmpd="tri">
            <a:solidFill>
              <a:schemeClr val="tx2"/>
            </a:solidFill>
            <a:round/>
            <a:headEnd/>
            <a:tailEnd/>
          </a:ln>
        </p:spPr>
        <p:txBody>
          <a:bodyPr/>
          <a:lstStyle/>
          <a:p>
            <a:endParaRPr lang="en-US"/>
          </a:p>
        </p:txBody>
      </p:sp>
      <p:sp>
        <p:nvSpPr>
          <p:cNvPr id="59394" name="Rectangle 2"/>
          <p:cNvSpPr>
            <a:spLocks noGrp="1" noRot="1" noChangeArrowheads="1"/>
          </p:cNvSpPr>
          <p:nvPr>
            <p:ph type="title"/>
          </p:nvPr>
        </p:nvSpPr>
        <p:spPr/>
        <p:txBody>
          <a:bodyPr/>
          <a:lstStyle/>
          <a:p>
            <a:pPr eaLnBrk="1" hangingPunct="1">
              <a:defRPr/>
            </a:pPr>
            <a:r>
              <a:rPr lang="en-US">
                <a:latin typeface="Aril" charset="0"/>
                <a:ea typeface="MS PGothic" charset="0"/>
                <a:cs typeface="Aril" charset="0"/>
              </a:rPr>
              <a:t>Hal yang dicari oleh </a:t>
            </a:r>
            <a:br>
              <a:rPr lang="en-US">
                <a:latin typeface="Aril" charset="0"/>
                <a:ea typeface="MS PGothic" charset="0"/>
                <a:cs typeface="Aril" charset="0"/>
              </a:rPr>
            </a:br>
            <a:r>
              <a:rPr lang="en-US">
                <a:latin typeface="Aril" charset="0"/>
                <a:ea typeface="MS PGothic" charset="0"/>
                <a:cs typeface="Aril" charset="0"/>
              </a:rPr>
              <a:t>bangsa Pagan</a:t>
            </a:r>
          </a:p>
        </p:txBody>
      </p:sp>
      <p:sp>
        <p:nvSpPr>
          <p:cNvPr id="59402" name="Text Box 10"/>
          <p:cNvSpPr txBox="1">
            <a:spLocks noChangeArrowheads="1"/>
          </p:cNvSpPr>
          <p:nvPr/>
        </p:nvSpPr>
        <p:spPr bwMode="auto">
          <a:xfrm>
            <a:off x="3371850" y="6097588"/>
            <a:ext cx="5757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i="1"/>
              <a:t>Hal-hal yang tidak pernah berubah</a:t>
            </a:r>
          </a:p>
        </p:txBody>
      </p:sp>
      <p:sp>
        <p:nvSpPr>
          <p:cNvPr id="59403" name="WordArt 11"/>
          <p:cNvSpPr>
            <a:spLocks noChangeArrowheads="1" noChangeShapeType="1" noTextEdit="1"/>
          </p:cNvSpPr>
          <p:nvPr/>
        </p:nvSpPr>
        <p:spPr bwMode="auto">
          <a:xfrm>
            <a:off x="457200" y="1371600"/>
            <a:ext cx="145097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Dahulu</a:t>
            </a:r>
          </a:p>
        </p:txBody>
      </p:sp>
      <p:sp>
        <p:nvSpPr>
          <p:cNvPr id="59404" name="WordArt 12"/>
          <p:cNvSpPr>
            <a:spLocks noChangeArrowheads="1" noChangeShapeType="1" noTextEdit="1"/>
          </p:cNvSpPr>
          <p:nvPr/>
        </p:nvSpPr>
        <p:spPr bwMode="auto">
          <a:xfrm>
            <a:off x="4267200" y="1371600"/>
            <a:ext cx="1744663" cy="6905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Sekarang</a:t>
            </a:r>
          </a:p>
        </p:txBody>
      </p:sp>
      <p:sp>
        <p:nvSpPr>
          <p:cNvPr id="169990" name="Text Box 13"/>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
        <p:nvSpPr>
          <p:cNvPr id="9" name="Rectangle 7"/>
          <p:cNvSpPr>
            <a:spLocks noRot="1" noChangeArrowheads="1"/>
          </p:cNvSpPr>
          <p:nvPr/>
        </p:nvSpPr>
        <p:spPr bwMode="auto">
          <a:xfrm>
            <a:off x="301625" y="2362200"/>
            <a:ext cx="4270375" cy="3048000"/>
          </a:xfrm>
          <a:prstGeom prst="rect">
            <a:avLst/>
          </a:prstGeom>
          <a:noFill/>
          <a:ln>
            <a:noFill/>
          </a:ln>
          <a:effectLst>
            <a:outerShdw blurRad="63500" dist="107763" dir="189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Kesehatan</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Kemakmuran</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Perlindungan</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Kemenangan saat perang</a:t>
            </a:r>
          </a:p>
        </p:txBody>
      </p:sp>
      <p:sp>
        <p:nvSpPr>
          <p:cNvPr id="10" name="Rectangle 7"/>
          <p:cNvSpPr>
            <a:spLocks noRot="1" noChangeArrowheads="1"/>
          </p:cNvSpPr>
          <p:nvPr/>
        </p:nvSpPr>
        <p:spPr bwMode="auto">
          <a:xfrm>
            <a:off x="4572000" y="2362200"/>
            <a:ext cx="4270375" cy="3048000"/>
          </a:xfrm>
          <a:prstGeom prst="rect">
            <a:avLst/>
          </a:prstGeom>
          <a:noFill/>
          <a:ln>
            <a:noFill/>
          </a:ln>
          <a:effectLst>
            <a:outerShdw blurRad="63500" dist="107763" dir="189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Umur panjang</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Uang</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Jaminan</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rPr>
              <a:t>Kompetisi yang ketat!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403"/>
                                        </p:tgtEl>
                                        <p:attrNameLst>
                                          <p:attrName>style.visibility</p:attrName>
                                        </p:attrNameLst>
                                      </p:cBhvr>
                                      <p:to>
                                        <p:strVal val="visible"/>
                                      </p:to>
                                    </p:set>
                                    <p:animEffect transition="in" filter="dissolve">
                                      <p:cBhvr>
                                        <p:cTn id="7" dur="500"/>
                                        <p:tgtEl>
                                          <p:spTgt spid="59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800" decel="100000"/>
                                        <p:tgtEl>
                                          <p:spTgt spid="9">
                                            <p:txEl>
                                              <p:pRg st="0" end="0"/>
                                            </p:txEl>
                                          </p:spTgt>
                                        </p:tgtEl>
                                      </p:cBhvr>
                                    </p:animEffect>
                                    <p:anim calcmode="lin" valueType="num">
                                      <p:cBhvr>
                                        <p:cTn id="1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800" decel="100000"/>
                                        <p:tgtEl>
                                          <p:spTgt spid="9">
                                            <p:txEl>
                                              <p:pRg st="1" end="1"/>
                                            </p:txEl>
                                          </p:spTgt>
                                        </p:tgtEl>
                                      </p:cBhvr>
                                    </p:animEffect>
                                    <p:anim calcmode="lin" valueType="num">
                                      <p:cBhvr>
                                        <p:cTn id="23"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800" decel="100000"/>
                                        <p:tgtEl>
                                          <p:spTgt spid="9">
                                            <p:txEl>
                                              <p:pRg st="2" end="2"/>
                                            </p:txEl>
                                          </p:spTgt>
                                        </p:tgtEl>
                                      </p:cBhvr>
                                    </p:animEffect>
                                    <p:anim calcmode="lin" valueType="num">
                                      <p:cBhvr>
                                        <p:cTn id="33" dur="800" decel="100000" fill="hold"/>
                                        <p:tgtEl>
                                          <p:spTgt spid="9">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9">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9">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800" decel="100000"/>
                                        <p:tgtEl>
                                          <p:spTgt spid="9">
                                            <p:txEl>
                                              <p:pRg st="3" end="3"/>
                                            </p:txEl>
                                          </p:spTgt>
                                        </p:tgtEl>
                                      </p:cBhvr>
                                    </p:animEffect>
                                    <p:anim calcmode="lin" valueType="num">
                                      <p:cBhvr>
                                        <p:cTn id="43" dur="800" decel="100000" fill="hold"/>
                                        <p:tgtEl>
                                          <p:spTgt spid="9">
                                            <p:txEl>
                                              <p:pRg st="3" end="3"/>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9">
                                            <p:txEl>
                                              <p:pRg st="3" end="3"/>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9">
                                            <p:txEl>
                                              <p:pRg st="3" end="3"/>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xEl>
                                              <p:pRg st="3" end="3"/>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9404"/>
                                        </p:tgtEl>
                                        <p:attrNameLst>
                                          <p:attrName>style.visibility</p:attrName>
                                        </p:attrNameLst>
                                      </p:cBhvr>
                                      <p:to>
                                        <p:strVal val="visible"/>
                                      </p:to>
                                    </p:set>
                                    <p:animEffect transition="in" filter="dissolve">
                                      <p:cBhvr>
                                        <p:cTn id="52" dur="500"/>
                                        <p:tgtEl>
                                          <p:spTgt spid="594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800" decel="100000"/>
                                        <p:tgtEl>
                                          <p:spTgt spid="10">
                                            <p:txEl>
                                              <p:pRg st="0" end="0"/>
                                            </p:txEl>
                                          </p:spTgt>
                                        </p:tgtEl>
                                      </p:cBhvr>
                                    </p:animEffect>
                                    <p:anim calcmode="lin" valueType="num">
                                      <p:cBhvr>
                                        <p:cTn id="5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800" decel="100000"/>
                                        <p:tgtEl>
                                          <p:spTgt spid="10">
                                            <p:txEl>
                                              <p:pRg st="1" end="1"/>
                                            </p:txEl>
                                          </p:spTgt>
                                        </p:tgtEl>
                                      </p:cBhvr>
                                    </p:animEffect>
                                    <p:anim calcmode="lin" valueType="num">
                                      <p:cBhvr>
                                        <p:cTn id="6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0">
                                            <p:txEl>
                                              <p:pRg st="2" end="2"/>
                                            </p:txEl>
                                          </p:spTgt>
                                        </p:tgtEl>
                                        <p:attrNameLst>
                                          <p:attrName>style.visibility</p:attrName>
                                        </p:attrNameLst>
                                      </p:cBhvr>
                                      <p:to>
                                        <p:strVal val="visible"/>
                                      </p:to>
                                    </p:set>
                                    <p:animEffect transition="in" filter="fade">
                                      <p:cBhvr>
                                        <p:cTn id="77" dur="800" decel="100000"/>
                                        <p:tgtEl>
                                          <p:spTgt spid="10">
                                            <p:txEl>
                                              <p:pRg st="2" end="2"/>
                                            </p:txEl>
                                          </p:spTgt>
                                        </p:tgtEl>
                                      </p:cBhvr>
                                    </p:animEffect>
                                    <p:anim calcmode="lin" valueType="num">
                                      <p:cBhvr>
                                        <p:cTn id="78"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3" end="3"/>
                                            </p:txEl>
                                          </p:spTgt>
                                        </p:tgtEl>
                                        <p:attrNameLst>
                                          <p:attrName>style.visibility</p:attrName>
                                        </p:attrNameLst>
                                      </p:cBhvr>
                                      <p:to>
                                        <p:strVal val="visible"/>
                                      </p:to>
                                    </p:set>
                                    <p:animEffect transition="in" filter="fade">
                                      <p:cBhvr>
                                        <p:cTn id="87" dur="800" decel="100000"/>
                                        <p:tgtEl>
                                          <p:spTgt spid="10">
                                            <p:txEl>
                                              <p:pRg st="3" end="3"/>
                                            </p:txEl>
                                          </p:spTgt>
                                        </p:tgtEl>
                                      </p:cBhvr>
                                    </p:animEffect>
                                    <p:anim calcmode="lin" valueType="num">
                                      <p:cBhvr>
                                        <p:cTn id="88"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9402"/>
                                        </p:tgtEl>
                                        <p:attrNameLst>
                                          <p:attrName>style.visibility</p:attrName>
                                        </p:attrNameLst>
                                      </p:cBhvr>
                                      <p:to>
                                        <p:strVal val="visible"/>
                                      </p:to>
                                    </p:set>
                                    <p:animEffect transition="in" filter="dissolve">
                                      <p:cBhvr>
                                        <p:cTn id="97" dur="5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p:bldP spid="59403" grpId="0" animBg="1"/>
      <p:bldP spid="59404" grpId="0" animBg="1"/>
      <p:bldP spid="9"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Paphos"/>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7229475"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Rot="1" noChangeArrowheads="1"/>
          </p:cNvSpPr>
          <p:nvPr>
            <p:ph type="title"/>
          </p:nvPr>
        </p:nvSpPr>
        <p:spPr>
          <a:xfrm>
            <a:off x="-76200" y="228600"/>
            <a:ext cx="8809038" cy="1143000"/>
          </a:xfrm>
        </p:spPr>
        <p:txBody>
          <a:bodyPr/>
          <a:lstStyle/>
          <a:p>
            <a:pPr eaLnBrk="1" hangingPunct="1">
              <a:defRPr/>
            </a:pPr>
            <a:r>
              <a:rPr lang="en-US" sz="4000">
                <a:latin typeface="Aril" charset="0"/>
                <a:ea typeface="MS PGothic" charset="0"/>
                <a:cs typeface="Aril" charset="0"/>
              </a:rPr>
              <a:t>Kegagalan Para Dewa</a:t>
            </a:r>
            <a:br>
              <a:rPr lang="en-US" sz="4000">
                <a:latin typeface="Aril" charset="0"/>
                <a:ea typeface="MS PGothic" charset="0"/>
                <a:cs typeface="Aril" charset="0"/>
              </a:rPr>
            </a:br>
            <a:r>
              <a:rPr lang="en-US" sz="4000">
                <a:latin typeface="Aril" charset="0"/>
                <a:ea typeface="MS PGothic" charset="0"/>
                <a:cs typeface="Aril" charset="0"/>
              </a:rPr>
              <a:t> Bangsa Pagan</a:t>
            </a:r>
          </a:p>
        </p:txBody>
      </p:sp>
      <p:sp>
        <p:nvSpPr>
          <p:cNvPr id="61445" name="Rectangle 5"/>
          <p:cNvSpPr>
            <a:spLocks noRot="1" noChangeArrowheads="1"/>
          </p:cNvSpPr>
          <p:nvPr/>
        </p:nvSpPr>
        <p:spPr bwMode="auto">
          <a:xfrm>
            <a:off x="1979613" y="4800600"/>
            <a:ext cx="7164387" cy="2209800"/>
          </a:xfrm>
          <a:prstGeom prst="rect">
            <a:avLst/>
          </a:prstGeom>
          <a:solidFill>
            <a:srgbClr val="000000"/>
          </a:solidFill>
          <a:ln w="9525">
            <a:noFill/>
            <a:miter lim="800000"/>
            <a:headEnd/>
            <a:tailEnd/>
          </a:ln>
          <a:effectLst/>
        </p:spPr>
        <p:txBody>
          <a:bodyPr/>
          <a:lstStyle/>
          <a:p>
            <a:pPr algn="r" eaLnBrk="1" hangingPunct="1">
              <a:spcBef>
                <a:spcPct val="20000"/>
              </a:spcBef>
              <a:buClr>
                <a:schemeClr val="hlink"/>
              </a:buClr>
              <a:buSzPct val="80000"/>
              <a:buFont typeface="Arial" charset="0"/>
              <a:buNone/>
              <a:defRPr/>
            </a:pPr>
            <a:r>
              <a:rPr lang="ja-JP" altLang="en-US" sz="2400">
                <a:effectLst>
                  <a:outerShdw blurRad="38100" dist="38100" dir="2700000" algn="tl">
                    <a:srgbClr val="00007A"/>
                  </a:outerShdw>
                </a:effectLst>
              </a:rPr>
              <a:t>“</a:t>
            </a:r>
            <a:r>
              <a:rPr lang="en-US" altLang="ja-JP" sz="2400">
                <a:effectLst>
                  <a:outerShdw blurRad="38100" dist="38100" dir="2700000" algn="tl">
                    <a:srgbClr val="00007A"/>
                  </a:outerShdw>
                </a:effectLst>
              </a:rPr>
              <a:t>Berdasarkan legenda Yunani, Dewi Cinta, Aprodit, lahir dari bu</a:t>
            </a:r>
            <a:r>
              <a:rPr lang="id-ID" altLang="ja-JP" sz="2400">
                <a:effectLst>
                  <a:outerShdw blurRad="38100" dist="38100" dir="2700000" algn="tl">
                    <a:srgbClr val="00007A"/>
                  </a:outerShdw>
                </a:effectLst>
              </a:rPr>
              <a:t>ih</a:t>
            </a:r>
            <a:r>
              <a:rPr lang="en-US" altLang="ja-JP" sz="2400">
                <a:effectLst>
                  <a:outerShdw blurRad="38100" dist="38100" dir="2700000" algn="tl">
                    <a:srgbClr val="00007A"/>
                  </a:outerShdw>
                </a:effectLst>
              </a:rPr>
              <a:t>-bu</a:t>
            </a:r>
            <a:r>
              <a:rPr lang="id-ID" altLang="ja-JP" sz="2400">
                <a:effectLst>
                  <a:outerShdw blurRad="38100" dist="38100" dir="2700000" algn="tl">
                    <a:srgbClr val="00007A"/>
                  </a:outerShdw>
                </a:effectLst>
              </a:rPr>
              <a:t>ih</a:t>
            </a:r>
            <a:r>
              <a:rPr lang="en-US" altLang="ja-JP" sz="2400">
                <a:effectLst>
                  <a:outerShdw blurRad="38100" dist="38100" dir="2700000" algn="tl">
                    <a:srgbClr val="00007A"/>
                  </a:outerShdw>
                </a:effectLst>
              </a:rPr>
              <a:t> dari laut yang dekat dengan garis pantai dari Papthos, Siprus</a:t>
            </a:r>
            <a:r>
              <a:rPr lang="ja-JP" altLang="en-US" sz="2400">
                <a:effectLst>
                  <a:outerShdw blurRad="38100" dist="38100" dir="2700000" algn="tl">
                    <a:srgbClr val="00007A"/>
                  </a:outerShdw>
                </a:effectLst>
              </a:rPr>
              <a:t>”</a:t>
            </a:r>
            <a:endParaRPr lang="en-US" altLang="ja-JP" sz="2400">
              <a:effectLst>
                <a:outerShdw blurRad="38100" dist="38100" dir="2700000" algn="tl">
                  <a:srgbClr val="00007A"/>
                </a:outerShdw>
              </a:effectLst>
            </a:endParaRPr>
          </a:p>
          <a:p>
            <a:pPr algn="r" eaLnBrk="1" hangingPunct="1">
              <a:spcBef>
                <a:spcPct val="20000"/>
              </a:spcBef>
              <a:buClr>
                <a:schemeClr val="hlink"/>
              </a:buClr>
              <a:buSzPct val="80000"/>
              <a:buFont typeface="Arial" charset="0"/>
              <a:buNone/>
              <a:defRPr/>
            </a:pPr>
            <a:endParaRPr lang="en-US" sz="2400">
              <a:effectLst>
                <a:outerShdw blurRad="38100" dist="38100" dir="2700000" algn="tl">
                  <a:srgbClr val="00007A"/>
                </a:outerShdw>
              </a:effectLst>
            </a:endParaRPr>
          </a:p>
          <a:p>
            <a:pPr algn="r" eaLnBrk="1" hangingPunct="1">
              <a:spcBef>
                <a:spcPct val="20000"/>
              </a:spcBef>
              <a:buClr>
                <a:schemeClr val="hlink"/>
              </a:buClr>
              <a:buSzPct val="80000"/>
              <a:buFont typeface="Arial" charset="0"/>
              <a:buNone/>
              <a:defRPr/>
            </a:pPr>
            <a:r>
              <a:rPr lang="en-US" sz="2400">
                <a:effectLst>
                  <a:outerShdw blurRad="38100" dist="38100" dir="2700000" algn="tl">
                    <a:srgbClr val="00007A"/>
                  </a:outerShdw>
                </a:effectLst>
              </a:rPr>
              <a:t>E. Pax, </a:t>
            </a:r>
            <a:r>
              <a:rPr lang="en-US" sz="2400" i="1">
                <a:effectLst>
                  <a:outerShdw blurRad="38100" dist="38100" dir="2700000" algn="tl">
                    <a:srgbClr val="00007A"/>
                  </a:outerShdw>
                </a:effectLst>
              </a:rPr>
              <a:t>In the Footsteps of St. Paul</a:t>
            </a:r>
            <a:r>
              <a:rPr lang="en-US" sz="2400">
                <a:effectLst>
                  <a:outerShdw blurRad="38100" dist="38100" dir="2700000" algn="tl">
                    <a:srgbClr val="00007A"/>
                  </a:outerShdw>
                </a:effectLst>
              </a:rPr>
              <a:t>, 65</a:t>
            </a:r>
          </a:p>
          <a:p>
            <a:pPr algn="r" eaLnBrk="1" hangingPunct="1">
              <a:spcBef>
                <a:spcPct val="20000"/>
              </a:spcBef>
              <a:buClr>
                <a:schemeClr val="hlink"/>
              </a:buClr>
              <a:buSzPct val="80000"/>
              <a:buFont typeface="Arial" charset="0"/>
              <a:buNone/>
              <a:defRPr/>
            </a:pPr>
            <a:endParaRPr lang="en-US" sz="2400">
              <a:effectLst>
                <a:outerShdw blurRad="38100" dist="38100" dir="2700000" algn="tl">
                  <a:srgbClr val="00007A"/>
                </a:outerShdw>
              </a:effectLst>
            </a:endParaRPr>
          </a:p>
        </p:txBody>
      </p:sp>
      <p:sp>
        <p:nvSpPr>
          <p:cNvPr id="172036"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
        <p:nvSpPr>
          <p:cNvPr id="61447" name="Rectangle 7"/>
          <p:cNvSpPr>
            <a:spLocks noRot="1" noChangeArrowheads="1"/>
          </p:cNvSpPr>
          <p:nvPr/>
        </p:nvSpPr>
        <p:spPr bwMode="auto">
          <a:xfrm>
            <a:off x="434975" y="1557338"/>
            <a:ext cx="8540750" cy="2514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Gagal memenuhi pernyataan mereka</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Moralitas para dewa seperti manusia</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Sifat keadilan</a:t>
            </a:r>
            <a:r>
              <a:rPr lang="id-ID" sz="3200" b="1">
                <a:effectLst>
                  <a:outerShdw blurRad="38100" dist="38100" dir="2700000" algn="tl">
                    <a:srgbClr val="000000"/>
                  </a:outerShdw>
                </a:effectLst>
                <a:latin typeface="Arial" charset="0"/>
                <a:cs typeface="Arial" charset="0"/>
              </a:rPr>
              <a:t>nya</a:t>
            </a:r>
            <a:r>
              <a:rPr lang="en-US" sz="3200" b="1">
                <a:effectLst>
                  <a:outerShdw blurRad="38100" dist="38100" dir="2700000" algn="tl">
                    <a:srgbClr val="000000"/>
                  </a:outerShdw>
                </a:effectLst>
                <a:latin typeface="Arial" charset="0"/>
                <a:cs typeface="Arial" charset="0"/>
              </a:rPr>
              <a:t> hanya bersifat lokal</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Terpengaruh oleh migrasi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800" decel="100000"/>
                                        <p:tgtEl>
                                          <p:spTgt spid="61442"/>
                                        </p:tgtEl>
                                      </p:cBhvr>
                                    </p:animEffect>
                                    <p:anim calcmode="lin" valueType="num">
                                      <p:cBhvr>
                                        <p:cTn id="8" dur="800" decel="100000" fill="hold"/>
                                        <p:tgtEl>
                                          <p:spTgt spid="61442"/>
                                        </p:tgtEl>
                                        <p:attrNameLst>
                                          <p:attrName>style.rotation</p:attrName>
                                        </p:attrNameLst>
                                      </p:cBhvr>
                                      <p:tavLst>
                                        <p:tav tm="0">
                                          <p:val>
                                            <p:fltVal val="-90"/>
                                          </p:val>
                                        </p:tav>
                                        <p:tav tm="100000">
                                          <p:val>
                                            <p:fltVal val="0"/>
                                          </p:val>
                                        </p:tav>
                                      </p:tavLst>
                                    </p:anim>
                                    <p:anim calcmode="lin" valueType="num">
                                      <p:cBhvr>
                                        <p:cTn id="9" dur="800" decel="100000" fill="hold"/>
                                        <p:tgtEl>
                                          <p:spTgt spid="61442"/>
                                        </p:tgtEl>
                                        <p:attrNameLst>
                                          <p:attrName>ppt_x</p:attrName>
                                        </p:attrNameLst>
                                      </p:cBhvr>
                                      <p:tavLst>
                                        <p:tav tm="0">
                                          <p:val>
                                            <p:strVal val="#ppt_x+0.4"/>
                                          </p:val>
                                        </p:tav>
                                        <p:tav tm="100000">
                                          <p:val>
                                            <p:strVal val="#ppt_x-0.05"/>
                                          </p:val>
                                        </p:tav>
                                      </p:tavLst>
                                    </p:anim>
                                    <p:anim calcmode="lin" valueType="num">
                                      <p:cBhvr>
                                        <p:cTn id="10" dur="800" decel="100000" fill="hold"/>
                                        <p:tgtEl>
                                          <p:spTgt spid="614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1447">
                                            <p:txEl>
                                              <p:pRg st="0" end="0"/>
                                            </p:txEl>
                                          </p:spTgt>
                                        </p:tgtEl>
                                        <p:attrNameLst>
                                          <p:attrName>style.visibility</p:attrName>
                                        </p:attrNameLst>
                                      </p:cBhvr>
                                      <p:to>
                                        <p:strVal val="visible"/>
                                      </p:to>
                                    </p:set>
                                    <p:animEffect transition="in" filter="fade">
                                      <p:cBhvr>
                                        <p:cTn id="17" dur="800" decel="100000"/>
                                        <p:tgtEl>
                                          <p:spTgt spid="61447">
                                            <p:txEl>
                                              <p:pRg st="0" end="0"/>
                                            </p:txEl>
                                          </p:spTgt>
                                        </p:tgtEl>
                                      </p:cBhvr>
                                    </p:animEffect>
                                    <p:anim calcmode="lin" valueType="num">
                                      <p:cBhvr>
                                        <p:cTn id="18" dur="800" decel="100000" fill="hold"/>
                                        <p:tgtEl>
                                          <p:spTgt spid="6144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4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4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4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1447">
                                            <p:txEl>
                                              <p:pRg st="1" end="1"/>
                                            </p:txEl>
                                          </p:spTgt>
                                        </p:tgtEl>
                                        <p:attrNameLst>
                                          <p:attrName>style.visibility</p:attrName>
                                        </p:attrNameLst>
                                      </p:cBhvr>
                                      <p:to>
                                        <p:strVal val="visible"/>
                                      </p:to>
                                    </p:set>
                                    <p:animEffect transition="in" filter="fade">
                                      <p:cBhvr>
                                        <p:cTn id="27" dur="800" decel="100000"/>
                                        <p:tgtEl>
                                          <p:spTgt spid="61447">
                                            <p:txEl>
                                              <p:pRg st="1" end="1"/>
                                            </p:txEl>
                                          </p:spTgt>
                                        </p:tgtEl>
                                      </p:cBhvr>
                                    </p:animEffect>
                                    <p:anim calcmode="lin" valueType="num">
                                      <p:cBhvr>
                                        <p:cTn id="28" dur="800" decel="100000" fill="hold"/>
                                        <p:tgtEl>
                                          <p:spTgt spid="6144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4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4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4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61447">
                                            <p:txEl>
                                              <p:pRg st="2" end="2"/>
                                            </p:txEl>
                                          </p:spTgt>
                                        </p:tgtEl>
                                        <p:attrNameLst>
                                          <p:attrName>style.visibility</p:attrName>
                                        </p:attrNameLst>
                                      </p:cBhvr>
                                      <p:to>
                                        <p:strVal val="visible"/>
                                      </p:to>
                                    </p:set>
                                    <p:animEffect transition="in" filter="fade">
                                      <p:cBhvr>
                                        <p:cTn id="37" dur="800" decel="100000"/>
                                        <p:tgtEl>
                                          <p:spTgt spid="61447">
                                            <p:txEl>
                                              <p:pRg st="2" end="2"/>
                                            </p:txEl>
                                          </p:spTgt>
                                        </p:tgtEl>
                                      </p:cBhvr>
                                    </p:animEffect>
                                    <p:anim calcmode="lin" valueType="num">
                                      <p:cBhvr>
                                        <p:cTn id="38" dur="800" decel="100000" fill="hold"/>
                                        <p:tgtEl>
                                          <p:spTgt spid="614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61447">
                                            <p:txEl>
                                              <p:pRg st="3" end="3"/>
                                            </p:txEl>
                                          </p:spTgt>
                                        </p:tgtEl>
                                        <p:attrNameLst>
                                          <p:attrName>style.visibility</p:attrName>
                                        </p:attrNameLst>
                                      </p:cBhvr>
                                      <p:to>
                                        <p:strVal val="visible"/>
                                      </p:to>
                                    </p:set>
                                    <p:animEffect transition="in" filter="fade">
                                      <p:cBhvr>
                                        <p:cTn id="47" dur="800" decel="100000"/>
                                        <p:tgtEl>
                                          <p:spTgt spid="61447">
                                            <p:txEl>
                                              <p:pRg st="3" end="3"/>
                                            </p:txEl>
                                          </p:spTgt>
                                        </p:tgtEl>
                                      </p:cBhvr>
                                    </p:animEffect>
                                    <p:anim calcmode="lin" valueType="num">
                                      <p:cBhvr>
                                        <p:cTn id="48" dur="800" decel="100000" fill="hold"/>
                                        <p:tgtEl>
                                          <p:spTgt spid="6144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6144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6144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4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4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1"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1071563" y="473075"/>
            <a:ext cx="7821612" cy="1227138"/>
          </a:xfrm>
        </p:spPr>
        <p:txBody>
          <a:bodyPr anchor="t"/>
          <a:lstStyle/>
          <a:p>
            <a:pPr eaLnBrk="1" hangingPunct="1">
              <a:defRPr/>
            </a:pPr>
            <a:r>
              <a:rPr lang="en-US" sz="4800">
                <a:latin typeface="Aril" charset="0"/>
                <a:ea typeface="MS PGothic" charset="0"/>
                <a:cs typeface="Aril" charset="0"/>
              </a:rPr>
              <a:t>Kepercayaan Pagan</a:t>
            </a:r>
          </a:p>
        </p:txBody>
      </p:sp>
      <p:sp>
        <p:nvSpPr>
          <p:cNvPr id="19459" name="Rectangle 3"/>
          <p:cNvSpPr>
            <a:spLocks noGrp="1" noChangeArrowheads="1"/>
          </p:cNvSpPr>
          <p:nvPr>
            <p:ph type="subTitle" idx="1"/>
          </p:nvPr>
        </p:nvSpPr>
        <p:spPr>
          <a:xfrm>
            <a:off x="2484438" y="1557338"/>
            <a:ext cx="5230812" cy="1371600"/>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174085"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19469" name="Rectangle 13"/>
          <p:cNvSpPr>
            <a:spLocks noChangeArrowheads="1"/>
          </p:cNvSpPr>
          <p:nvPr/>
        </p:nvSpPr>
        <p:spPr bwMode="auto">
          <a:xfrm>
            <a:off x="2819400" y="3789363"/>
            <a:ext cx="6324600" cy="3068637"/>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Kepercayaan Tradisional Pagan</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Sekolah Filosofi</a:t>
            </a:r>
          </a:p>
        </p:txBody>
      </p:sp>
      <p:sp>
        <p:nvSpPr>
          <p:cNvPr id="174089"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r>
              <a:rPr lang="en-US">
                <a:latin typeface="Aril" charset="0"/>
                <a:ea typeface="MS PGothic" charset="0"/>
                <a:cs typeface="Aril" charset="0"/>
              </a:rPr>
              <a:t>Perbedaan keduanya…</a:t>
            </a:r>
          </a:p>
        </p:txBody>
      </p:sp>
      <p:graphicFrame>
        <p:nvGraphicFramePr>
          <p:cNvPr id="64546" name="Group 34"/>
          <p:cNvGraphicFramePr>
            <a:graphicFrameLocks noGrp="1"/>
          </p:cNvGraphicFramePr>
          <p:nvPr/>
        </p:nvGraphicFramePr>
        <p:xfrm>
          <a:off x="76200" y="1206500"/>
          <a:ext cx="9067800" cy="5627703"/>
        </p:xfrm>
        <a:graphic>
          <a:graphicData uri="http://schemas.openxmlformats.org/drawingml/2006/table">
            <a:tbl>
              <a:tblPr/>
              <a:tblGrid>
                <a:gridCol w="4533900"/>
                <a:gridCol w="4533900"/>
              </a:tblGrid>
              <a:tr h="1371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sng" strike="noStrike" cap="none" normalizeH="0" baseline="0">
                          <a:ln>
                            <a:noFill/>
                          </a:ln>
                          <a:solidFill>
                            <a:schemeClr val="tx1"/>
                          </a:solidFill>
                          <a:effectLst/>
                          <a:latin typeface="Arial" charset="0"/>
                          <a:ea typeface="MS PGothic" charset="0"/>
                          <a:cs typeface="Arial" charset="0"/>
                        </a:rPr>
                        <a:t>Kepercayaan Tradisional Pagan </a:t>
                      </a:r>
                      <a:r>
                        <a:rPr kumimoji="0" lang="en-US" altLang="zh-CN" sz="2800" b="0" i="0" u="none" strike="noStrike" cap="none" normalizeH="0" baseline="0">
                          <a:ln>
                            <a:noFill/>
                          </a:ln>
                          <a:solidFill>
                            <a:schemeClr val="tx1"/>
                          </a:solidFill>
                          <a:effectLst/>
                          <a:latin typeface="Arial" charset="0"/>
                          <a:ea typeface="MS PGothic" charset="0"/>
                          <a:cs typeface="Arial" charset="0"/>
                        </a:rPr>
                        <a:t>(vertikal)</a:t>
                      </a:r>
                      <a:endParaRPr kumimoji="0" lang="en-US" altLang="zh-CN" sz="4000" b="0" i="0" u="none" strike="noStrike" cap="none" normalizeH="0" baseline="0">
                        <a:ln>
                          <a:noFill/>
                        </a:ln>
                        <a:solidFill>
                          <a:schemeClr val="tx1"/>
                        </a:solidFill>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sng" strike="noStrike" cap="none" normalizeH="0" baseline="0">
                          <a:ln>
                            <a:noFill/>
                          </a:ln>
                          <a:solidFill>
                            <a:schemeClr val="tx1"/>
                          </a:solidFill>
                          <a:effectLst/>
                          <a:latin typeface="Arial" charset="0"/>
                          <a:ea typeface="MS PGothic" charset="0"/>
                          <a:cs typeface="Arial" charset="0"/>
                        </a:rPr>
                        <a:t>Sekolah filosofi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chemeClr val="tx1"/>
                          </a:solidFill>
                          <a:effectLst/>
                          <a:latin typeface="Arial" charset="0"/>
                          <a:ea typeface="MS PGothic" charset="0"/>
                          <a:cs typeface="Arial" charset="0"/>
                        </a:rPr>
                        <a:t>(horisontal)</a:t>
                      </a:r>
                      <a:endParaRPr kumimoji="0" lang="en-US" altLang="zh-CN" sz="4000" b="0" i="0" u="none" strike="noStrike" cap="none" normalizeH="0" baseline="0">
                        <a:ln>
                          <a:noFill/>
                        </a:ln>
                        <a:solidFill>
                          <a:schemeClr val="tx1"/>
                        </a:solidFill>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solidFill>
                      <a:srgbClr val="000000"/>
                    </a:solidFill>
                  </a:tcPr>
                </a:tc>
              </a:tr>
              <a:tr h="9448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rPr>
                        <a:t>politeisme</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rPr>
                        <a:t>monoteisme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rPr>
                        <a:t>(walau tidak tetap)</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r>
              <a:tr h="9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zh-CN" sz="28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rPr>
                        <a:t>perusahaan</a:t>
                      </a: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rPr>
                        <a:t> dan lokal</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rPr>
                        <a:t>Individualis and universal</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r>
              <a:tr h="1019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rPr>
                        <a:t>strategi penenangan (teologikal)</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rPr>
                        <a:t>Filsafat tingkah laku (bersikap)</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r>
              <a:tr h="13715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rPr>
                        <a:t>Berhubungan dengan agama (seperti Budha)</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rPr>
                        <a:t>Berhubungan dengan filosofi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rPr>
                        <a:t>(seperti Konfusianisme)</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MS PGothic" charset="0"/>
                        <a:cs typeface="Arial" charset="0"/>
                      </a:endParaRPr>
                    </a:p>
                  </a:txBody>
                  <a:tcPr marT="45712" marB="45712" horzOverflow="overflow">
                    <a:lnL>
                      <a:noFill/>
                    </a:lnL>
                    <a:lnR>
                      <a:noFill/>
                    </a:lnR>
                    <a:lnT>
                      <a:noFill/>
                    </a:lnT>
                    <a:lnB>
                      <a:noFill/>
                    </a:lnB>
                    <a:lnTlToBr>
                      <a:noFill/>
                    </a:lnTlToBr>
                    <a:lnBlToTr>
                      <a:noFill/>
                    </a:lnBlToTr>
                    <a:noFill/>
                  </a:tcPr>
                </a:tc>
              </a:tr>
            </a:tbl>
          </a:graphicData>
        </a:graphic>
      </p:graphicFrame>
      <p:sp>
        <p:nvSpPr>
          <p:cNvPr id="176141" name="Text Box 35"/>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1113"/>
            <a:ext cx="4611688"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Rot="1" noChangeArrowheads="1"/>
          </p:cNvSpPr>
          <p:nvPr>
            <p:ph type="title"/>
          </p:nvPr>
        </p:nvSpPr>
        <p:spPr>
          <a:xfrm>
            <a:off x="301625" y="384603"/>
            <a:ext cx="8540750" cy="830997"/>
          </a:xfrm>
        </p:spPr>
        <p:txBody>
          <a:bodyPr>
            <a:spAutoFit/>
          </a:bodyPr>
          <a:lstStyle/>
          <a:p>
            <a:pPr marL="738188" indent="-738188">
              <a:tabLst>
                <a:tab pos="169863" algn="l"/>
              </a:tabLst>
              <a:defRPr/>
            </a:pPr>
            <a:r>
              <a:rPr lang="en-US" sz="4800" kern="1200" dirty="0" err="1" smtClean="0">
                <a:solidFill>
                  <a:schemeClr val="tx1"/>
                </a:solidFill>
                <a:effectLst>
                  <a:glow rad="330200">
                    <a:schemeClr val="bg2">
                      <a:lumMod val="75000"/>
                      <a:alpha val="90000"/>
                    </a:schemeClr>
                  </a:glow>
                </a:effectLst>
                <a:latin typeface="Tahoma" charset="0"/>
                <a:ea typeface="ＭＳ Ｐゴシック" charset="0"/>
                <a:cs typeface="ＭＳ Ｐゴシック" charset="0"/>
              </a:rPr>
              <a:t>Pitagoras</a:t>
            </a:r>
            <a:endParaRPr lang="en-US" sz="4800" kern="1200" dirty="0">
              <a:solidFill>
                <a:schemeClr val="tx1"/>
              </a:solidFill>
              <a:effectLst>
                <a:glow rad="330200">
                  <a:schemeClr val="bg2">
                    <a:lumMod val="75000"/>
                    <a:alpha val="90000"/>
                  </a:schemeClr>
                </a:glow>
              </a:effectLst>
              <a:latin typeface="Tahoma" charset="0"/>
              <a:ea typeface="ＭＳ Ｐゴシック" charset="0"/>
              <a:cs typeface="ＭＳ Ｐゴシック" charset="0"/>
            </a:endParaRPr>
          </a:p>
        </p:txBody>
      </p:sp>
      <p:sp>
        <p:nvSpPr>
          <p:cNvPr id="67589" name="Rectangle 5"/>
          <p:cNvSpPr>
            <a:spLocks noGrp="1" noRot="1" noChangeArrowheads="1"/>
          </p:cNvSpPr>
          <p:nvPr>
            <p:ph type="body" sz="half" idx="2"/>
          </p:nvPr>
        </p:nvSpPr>
        <p:spPr>
          <a:xfrm>
            <a:off x="5003800" y="1600200"/>
            <a:ext cx="4032250" cy="2590800"/>
          </a:xfrm>
        </p:spPr>
        <p:txBody>
          <a:bodyPr/>
          <a:lstStyle/>
          <a:p>
            <a:pPr marL="533400" indent="-533400" eaLnBrk="1" hangingPunct="1">
              <a:buFont typeface="Times" charset="0"/>
              <a:buAutoNum type="arabicPeriod"/>
              <a:defRPr/>
            </a:pPr>
            <a:r>
              <a:rPr lang="en-US">
                <a:latin typeface="Tahoma" charset="0"/>
                <a:ea typeface="MS PGothic" charset="0"/>
              </a:rPr>
              <a:t>Teori Pitagoras</a:t>
            </a:r>
          </a:p>
          <a:p>
            <a:pPr marL="533400" indent="-533400" eaLnBrk="1" hangingPunct="1">
              <a:buFont typeface="Times" charset="0"/>
              <a:buAutoNum type="arabicPeriod"/>
              <a:defRPr/>
            </a:pPr>
            <a:r>
              <a:rPr lang="en-US">
                <a:latin typeface="Tahoma" charset="0"/>
                <a:ea typeface="MS PGothic" charset="0"/>
              </a:rPr>
              <a:t>Prinsip dasar matematika untuk merancang banyak bangunan</a:t>
            </a:r>
          </a:p>
        </p:txBody>
      </p:sp>
      <p:pic>
        <p:nvPicPr>
          <p:cNvPr id="67593" name="Picture 9" descr="030007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648200"/>
            <a:ext cx="2667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Rectangle 10"/>
          <p:cNvSpPr>
            <a:spLocks noChangeArrowheads="1"/>
          </p:cNvSpPr>
          <p:nvPr/>
        </p:nvSpPr>
        <p:spPr bwMode="auto">
          <a:xfrm>
            <a:off x="533400" y="2819400"/>
            <a:ext cx="1524000" cy="1524000"/>
          </a:xfrm>
          <a:prstGeom prst="rect">
            <a:avLst/>
          </a:prstGeom>
          <a:solidFill>
            <a:schemeClr val="accent1"/>
          </a:solidFill>
          <a:ln w="9525">
            <a:solidFill>
              <a:srgbClr val="000000"/>
            </a:solidFill>
            <a:miter lim="800000"/>
            <a:headEnd/>
            <a:tailEnd/>
          </a:ln>
        </p:spPr>
        <p:txBody>
          <a:bodyPr wrap="none" anchor="ctr"/>
          <a:lstStyle/>
          <a:p>
            <a:endParaRPr lang="en-US"/>
          </a:p>
        </p:txBody>
      </p:sp>
      <p:sp>
        <p:nvSpPr>
          <p:cNvPr id="178182" name="Rectangle 11"/>
          <p:cNvSpPr>
            <a:spLocks noChangeArrowheads="1"/>
          </p:cNvSpPr>
          <p:nvPr/>
        </p:nvSpPr>
        <p:spPr bwMode="auto">
          <a:xfrm>
            <a:off x="2057400" y="4343400"/>
            <a:ext cx="1143000" cy="1143000"/>
          </a:xfrm>
          <a:prstGeom prst="rect">
            <a:avLst/>
          </a:prstGeom>
          <a:solidFill>
            <a:srgbClr val="990033"/>
          </a:solidFill>
          <a:ln w="9525">
            <a:solidFill>
              <a:schemeClr val="tx1"/>
            </a:solidFill>
            <a:miter lim="800000"/>
            <a:headEnd/>
            <a:tailEnd/>
          </a:ln>
        </p:spPr>
        <p:txBody>
          <a:bodyPr wrap="none" anchor="ctr"/>
          <a:lstStyle/>
          <a:p>
            <a:endParaRPr lang="en-US"/>
          </a:p>
        </p:txBody>
      </p:sp>
      <p:sp>
        <p:nvSpPr>
          <p:cNvPr id="178183" name="Rectangle 12"/>
          <p:cNvSpPr>
            <a:spLocks noChangeArrowheads="1"/>
          </p:cNvSpPr>
          <p:nvPr/>
        </p:nvSpPr>
        <p:spPr bwMode="auto">
          <a:xfrm rot="-2238822">
            <a:off x="2414588" y="1981200"/>
            <a:ext cx="2057400" cy="1905000"/>
          </a:xfrm>
          <a:prstGeom prst="rect">
            <a:avLst/>
          </a:prstGeom>
          <a:solidFill>
            <a:srgbClr val="0066FF"/>
          </a:solidFill>
          <a:ln w="9525">
            <a:solidFill>
              <a:schemeClr val="tx1"/>
            </a:solidFill>
            <a:miter lim="800000"/>
            <a:headEnd/>
            <a:tailEnd/>
          </a:ln>
        </p:spPr>
        <p:txBody>
          <a:bodyPr wrap="none" anchor="ctr"/>
          <a:lstStyle/>
          <a:p>
            <a:endParaRPr lang="en-US"/>
          </a:p>
        </p:txBody>
      </p:sp>
      <p:sp>
        <p:nvSpPr>
          <p:cNvPr id="178184" name="Text Box 13"/>
          <p:cNvSpPr txBox="1">
            <a:spLocks noChangeArrowheads="1"/>
          </p:cNvSpPr>
          <p:nvPr/>
        </p:nvSpPr>
        <p:spPr bwMode="auto">
          <a:xfrm>
            <a:off x="1752600" y="3352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800"/>
              <a:t>a</a:t>
            </a:r>
          </a:p>
        </p:txBody>
      </p:sp>
      <p:sp>
        <p:nvSpPr>
          <p:cNvPr id="178185" name="Text Box 14"/>
          <p:cNvSpPr txBox="1">
            <a:spLocks noChangeArrowheads="1"/>
          </p:cNvSpPr>
          <p:nvPr/>
        </p:nvSpPr>
        <p:spPr bwMode="auto">
          <a:xfrm>
            <a:off x="2590800" y="32004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800"/>
              <a:t>c</a:t>
            </a:r>
          </a:p>
        </p:txBody>
      </p:sp>
      <p:sp>
        <p:nvSpPr>
          <p:cNvPr id="178186" name="Text Box 15"/>
          <p:cNvSpPr txBox="1">
            <a:spLocks noChangeArrowheads="1"/>
          </p:cNvSpPr>
          <p:nvPr/>
        </p:nvSpPr>
        <p:spPr bwMode="auto">
          <a:xfrm>
            <a:off x="2438400" y="4343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800"/>
              <a:t>b</a:t>
            </a:r>
          </a:p>
        </p:txBody>
      </p:sp>
      <p:sp>
        <p:nvSpPr>
          <p:cNvPr id="178187" name="AutoShape 16"/>
          <p:cNvSpPr>
            <a:spLocks noChangeArrowheads="1"/>
          </p:cNvSpPr>
          <p:nvPr/>
        </p:nvSpPr>
        <p:spPr bwMode="auto">
          <a:xfrm>
            <a:off x="2057400" y="2819400"/>
            <a:ext cx="1143000" cy="1524000"/>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67601" name="Text Box 17"/>
          <p:cNvSpPr txBox="1">
            <a:spLocks noChangeArrowheads="1"/>
          </p:cNvSpPr>
          <p:nvPr/>
        </p:nvSpPr>
        <p:spPr bwMode="auto">
          <a:xfrm>
            <a:off x="-2789" y="1854200"/>
            <a:ext cx="2842445" cy="584776"/>
          </a:xfrm>
          <a:prstGeom prst="rect">
            <a:avLst/>
          </a:prstGeom>
          <a:noFill/>
          <a:ln w="9525">
            <a:noFill/>
            <a:miter lim="800000"/>
            <a:headEnd/>
            <a:tailEnd/>
          </a:ln>
          <a:effectLst/>
          <a:extLst/>
        </p:spPr>
        <p:txBody>
          <a:bodyPr anchor="ctr">
            <a:spAutoFit/>
          </a:bodyPr>
          <a:lstStyle>
            <a:lvl1pPr marL="738188" indent="-738188" algn="ctr">
              <a:tabLst>
                <a:tab pos="169863" algn="l"/>
              </a:tabLst>
              <a:defRPr sz="3200" b="1">
                <a:effectLst>
                  <a:glow rad="330200">
                    <a:schemeClr val="bg2">
                      <a:lumMod val="75000"/>
                      <a:alpha val="90000"/>
                    </a:schemeClr>
                  </a:glow>
                </a:effectLst>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ea typeface="ＭＳ Ｐゴシック" charset="0"/>
                <a:cs typeface="ＭＳ Ｐゴシック" charset="0"/>
              </a:rPr>
              <a:t>a</a:t>
            </a:r>
            <a:r>
              <a:rPr lang="en-US" baseline="30000" dirty="0">
                <a:ea typeface="ＭＳ Ｐゴシック" charset="0"/>
                <a:cs typeface="ＭＳ Ｐゴシック" charset="0"/>
              </a:rPr>
              <a:t>2</a:t>
            </a:r>
            <a:r>
              <a:rPr lang="en-US" dirty="0">
                <a:ea typeface="ＭＳ Ｐゴシック" charset="0"/>
                <a:cs typeface="ＭＳ Ｐゴシック" charset="0"/>
              </a:rPr>
              <a:t> + b</a:t>
            </a:r>
            <a:r>
              <a:rPr lang="en-US" baseline="30000" dirty="0">
                <a:ea typeface="ＭＳ Ｐゴシック" charset="0"/>
                <a:cs typeface="ＭＳ Ｐゴシック" charset="0"/>
              </a:rPr>
              <a:t>2</a:t>
            </a:r>
            <a:r>
              <a:rPr lang="en-US" dirty="0">
                <a:ea typeface="ＭＳ Ｐゴシック" charset="0"/>
                <a:cs typeface="ＭＳ Ｐゴシック" charset="0"/>
              </a:rPr>
              <a:t> = c</a:t>
            </a:r>
            <a:r>
              <a:rPr lang="en-US" baseline="30000" dirty="0">
                <a:ea typeface="ＭＳ Ｐゴシック" charset="0"/>
                <a:cs typeface="ＭＳ Ｐゴシック" charset="0"/>
              </a:rPr>
              <a:t>2</a:t>
            </a:r>
            <a:r>
              <a:rPr lang="en-US" dirty="0">
                <a:ea typeface="ＭＳ Ｐゴシック" charset="0"/>
                <a:cs typeface="ＭＳ Ｐゴシック"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7601"/>
                                        </p:tgtEl>
                                        <p:attrNameLst>
                                          <p:attrName>style.visibility</p:attrName>
                                        </p:attrNameLst>
                                      </p:cBhvr>
                                      <p:to>
                                        <p:strVal val="visible"/>
                                      </p:to>
                                    </p:set>
                                    <p:animEffect transition="in" filter="fade">
                                      <p:cBhvr>
                                        <p:cTn id="7" dur="800" decel="100000"/>
                                        <p:tgtEl>
                                          <p:spTgt spid="67601"/>
                                        </p:tgtEl>
                                      </p:cBhvr>
                                    </p:animEffect>
                                    <p:anim calcmode="lin" valueType="num">
                                      <p:cBhvr>
                                        <p:cTn id="8" dur="800" decel="100000" fill="hold"/>
                                        <p:tgtEl>
                                          <p:spTgt spid="67601"/>
                                        </p:tgtEl>
                                        <p:attrNameLst>
                                          <p:attrName>style.rotation</p:attrName>
                                        </p:attrNameLst>
                                      </p:cBhvr>
                                      <p:tavLst>
                                        <p:tav tm="0">
                                          <p:val>
                                            <p:fltVal val="-90"/>
                                          </p:val>
                                        </p:tav>
                                        <p:tav tm="100000">
                                          <p:val>
                                            <p:fltVal val="0"/>
                                          </p:val>
                                        </p:tav>
                                      </p:tavLst>
                                    </p:anim>
                                    <p:anim calcmode="lin" valueType="num">
                                      <p:cBhvr>
                                        <p:cTn id="9" dur="800" decel="100000" fill="hold"/>
                                        <p:tgtEl>
                                          <p:spTgt spid="67601"/>
                                        </p:tgtEl>
                                        <p:attrNameLst>
                                          <p:attrName>ppt_x</p:attrName>
                                        </p:attrNameLst>
                                      </p:cBhvr>
                                      <p:tavLst>
                                        <p:tav tm="0">
                                          <p:val>
                                            <p:strVal val="#ppt_x+0.4"/>
                                          </p:val>
                                        </p:tav>
                                        <p:tav tm="100000">
                                          <p:val>
                                            <p:strVal val="#ppt_x-0.05"/>
                                          </p:val>
                                        </p:tav>
                                      </p:tavLst>
                                    </p:anim>
                                    <p:anim calcmode="lin" valueType="num">
                                      <p:cBhvr>
                                        <p:cTn id="10" dur="800" decel="100000" fill="hold"/>
                                        <p:tgtEl>
                                          <p:spTgt spid="676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6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60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589">
                                            <p:txEl>
                                              <p:pRg st="0" end="0"/>
                                            </p:txEl>
                                          </p:spTgt>
                                        </p:tgtEl>
                                        <p:attrNameLst>
                                          <p:attrName>style.visibility</p:attrName>
                                        </p:attrNameLst>
                                      </p:cBhvr>
                                      <p:to>
                                        <p:strVal val="visible"/>
                                      </p:to>
                                    </p:set>
                                    <p:animEffect transition="in" filter="fade">
                                      <p:cBhvr>
                                        <p:cTn id="17" dur="800" decel="100000"/>
                                        <p:tgtEl>
                                          <p:spTgt spid="67589">
                                            <p:txEl>
                                              <p:pRg st="0" end="0"/>
                                            </p:txEl>
                                          </p:spTgt>
                                        </p:tgtEl>
                                      </p:cBhvr>
                                    </p:animEffect>
                                    <p:anim calcmode="lin" valueType="num">
                                      <p:cBhvr>
                                        <p:cTn id="18" dur="800" decel="100000" fill="hold"/>
                                        <p:tgtEl>
                                          <p:spTgt spid="67589">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7589">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7589">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589">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58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7589">
                                            <p:txEl>
                                              <p:pRg st="1" end="1"/>
                                            </p:txEl>
                                          </p:spTgt>
                                        </p:tgtEl>
                                        <p:attrNameLst>
                                          <p:attrName>style.visibility</p:attrName>
                                        </p:attrNameLst>
                                      </p:cBhvr>
                                      <p:to>
                                        <p:strVal val="visible"/>
                                      </p:to>
                                    </p:set>
                                    <p:animEffect transition="in" filter="fade">
                                      <p:cBhvr>
                                        <p:cTn id="27" dur="800" decel="100000"/>
                                        <p:tgtEl>
                                          <p:spTgt spid="67589">
                                            <p:txEl>
                                              <p:pRg st="1" end="1"/>
                                            </p:txEl>
                                          </p:spTgt>
                                        </p:tgtEl>
                                      </p:cBhvr>
                                    </p:animEffect>
                                    <p:anim calcmode="lin" valueType="num">
                                      <p:cBhvr>
                                        <p:cTn id="28" dur="800" decel="100000" fill="hold"/>
                                        <p:tgtEl>
                                          <p:spTgt spid="67589">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7589">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7589">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7589">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758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67593"/>
                                        </p:tgtEl>
                                        <p:attrNameLst>
                                          <p:attrName>style.visibility</p:attrName>
                                        </p:attrNameLst>
                                      </p:cBhvr>
                                      <p:to>
                                        <p:strVal val="visible"/>
                                      </p:to>
                                    </p:set>
                                    <p:anim calcmode="lin" valueType="num">
                                      <p:cBhvr>
                                        <p:cTn id="37" dur="500" fill="hold"/>
                                        <p:tgtEl>
                                          <p:spTgt spid="67593"/>
                                        </p:tgtEl>
                                        <p:attrNameLst>
                                          <p:attrName>ppt_w</p:attrName>
                                        </p:attrNameLst>
                                      </p:cBhvr>
                                      <p:tavLst>
                                        <p:tav tm="0">
                                          <p:val>
                                            <p:fltVal val="0"/>
                                          </p:val>
                                        </p:tav>
                                        <p:tav tm="100000">
                                          <p:val>
                                            <p:strVal val="#ppt_w"/>
                                          </p:val>
                                        </p:tav>
                                      </p:tavLst>
                                    </p:anim>
                                    <p:anim calcmode="lin" valueType="num">
                                      <p:cBhvr>
                                        <p:cTn id="38" dur="500" fill="hold"/>
                                        <p:tgtEl>
                                          <p:spTgt spid="675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0" descr="Pl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2988"/>
            <a:ext cx="3455988"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Rot="1" noChangeArrowheads="1"/>
          </p:cNvSpPr>
          <p:nvPr>
            <p:ph type="title"/>
          </p:nvPr>
        </p:nvSpPr>
        <p:spPr/>
        <p:txBody>
          <a:bodyPr/>
          <a:lstStyle/>
          <a:p>
            <a:pPr eaLnBrk="1" hangingPunct="1">
              <a:defRPr/>
            </a:pPr>
            <a:r>
              <a:rPr lang="en-US">
                <a:latin typeface="Arial" charset="0"/>
                <a:ea typeface="MS PGothic" charset="0"/>
                <a:cs typeface="Arial" charset="0"/>
              </a:rPr>
              <a:t>Plato</a:t>
            </a:r>
          </a:p>
        </p:txBody>
      </p:sp>
      <p:pic>
        <p:nvPicPr>
          <p:cNvPr id="180227" name="Picture 7" descr="Plato-LDS-composite-1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Picture 5" descr="Ad-Plat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219200"/>
            <a:ext cx="1716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9" descr="Plato-head-LD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11"/>
          <p:cNvSpPr>
            <a:spLocks noRot="1" noChangeArrowheads="1"/>
          </p:cNvSpPr>
          <p:nvPr/>
        </p:nvSpPr>
        <p:spPr bwMode="auto">
          <a:xfrm>
            <a:off x="4953000" y="1600200"/>
            <a:ext cx="4041775" cy="449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429-380 SM</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Metode Socrates</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charset="0"/>
                <a:cs typeface="Arial" charset="0"/>
              </a:rPr>
              <a:t>Kenyataan adalah ide mental</a:t>
            </a:r>
          </a:p>
        </p:txBody>
      </p:sp>
      <p:sp>
        <p:nvSpPr>
          <p:cNvPr id="180231" name="Text Box 8"/>
          <p:cNvSpPr txBox="1">
            <a:spLocks noChangeArrowheads="1"/>
          </p:cNvSpPr>
          <p:nvPr/>
        </p:nvSpPr>
        <p:spPr bwMode="auto">
          <a:xfrm>
            <a:off x="8397875"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latin typeface="Arial" charset="0"/>
                <a:cs typeface="Arial" charset="0"/>
              </a:rPr>
              <a:t>151</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5"/>
          <p:cNvSpPr>
            <a:spLocks noGrp="1" noChangeArrowheads="1"/>
          </p:cNvSpPr>
          <p:nvPr>
            <p:ph type="title"/>
          </p:nvPr>
        </p:nvSpPr>
        <p:spPr>
          <a:xfrm>
            <a:off x="1331913" y="34925"/>
            <a:ext cx="7543800" cy="1143000"/>
          </a:xfrm>
        </p:spPr>
        <p:txBody>
          <a:bodyPr/>
          <a:lstStyle/>
          <a:p>
            <a:pPr eaLnBrk="1" hangingPunct="1"/>
            <a:r>
              <a:rPr lang="en-US">
                <a:latin typeface="Arial Black" charset="0"/>
                <a:ea typeface="MS PGothic" charset="0"/>
              </a:rPr>
              <a:t>Acts 1-8 Map</a:t>
            </a:r>
          </a:p>
        </p:txBody>
      </p:sp>
      <p:pic>
        <p:nvPicPr>
          <p:cNvPr id="145410"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l="9525" t="9241" r="23245" b="52505"/>
          <a:stretch>
            <a:fillRect/>
          </a:stretch>
        </p:blipFill>
        <p:spPr>
          <a:xfrm>
            <a:off x="0" y="0"/>
            <a:ext cx="9144000" cy="6858000"/>
          </a:xfrm>
          <a:noFill/>
        </p:spPr>
      </p:pic>
      <p:sp>
        <p:nvSpPr>
          <p:cNvPr id="7175" name="Oval 7"/>
          <p:cNvSpPr>
            <a:spLocks noChangeArrowheads="1"/>
          </p:cNvSpPr>
          <p:nvPr/>
        </p:nvSpPr>
        <p:spPr bwMode="auto">
          <a:xfrm>
            <a:off x="7010400" y="3810000"/>
            <a:ext cx="609600" cy="533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7178" name="Oval 10"/>
          <p:cNvSpPr>
            <a:spLocks noChangeAspect="1" noChangeArrowheads="1"/>
          </p:cNvSpPr>
          <p:nvPr/>
        </p:nvSpPr>
        <p:spPr bwMode="auto">
          <a:xfrm>
            <a:off x="5680075" y="2205038"/>
            <a:ext cx="2636838" cy="2646362"/>
          </a:xfrm>
          <a:prstGeom prst="ellipse">
            <a:avLst/>
          </a:prstGeom>
          <a:noFill/>
          <a:ln w="76200">
            <a:solidFill>
              <a:srgbClr val="66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7182" name="Text Box 14"/>
          <p:cNvSpPr txBox="1">
            <a:spLocks noChangeArrowheads="1"/>
          </p:cNvSpPr>
          <p:nvPr/>
        </p:nvSpPr>
        <p:spPr bwMode="auto">
          <a:xfrm>
            <a:off x="76200" y="1641475"/>
            <a:ext cx="5287963" cy="4524375"/>
          </a:xfrm>
          <a:prstGeom prst="rect">
            <a:avLst/>
          </a:prstGeom>
          <a:solidFill>
            <a:srgbClr val="06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spcBef>
                <a:spcPct val="20000"/>
              </a:spcBef>
              <a:buClr>
                <a:srgbClr val="FF3399"/>
              </a:buClr>
            </a:pPr>
            <a:r>
              <a:rPr lang="ja-JP" altLang="en-US" sz="3200" b="1">
                <a:solidFill>
                  <a:srgbClr val="FFFFFF"/>
                </a:solidFill>
                <a:latin typeface="Arial" charset="0"/>
                <a:cs typeface="Arial" charset="0"/>
              </a:rPr>
              <a:t>“</a:t>
            </a:r>
            <a:r>
              <a:rPr lang="en-US" altLang="ja-JP" sz="3200" b="1">
                <a:solidFill>
                  <a:srgbClr val="FFFFFF"/>
                </a:solidFill>
                <a:latin typeface="Arial" charset="0"/>
                <a:cs typeface="Arial" charset="0"/>
              </a:rPr>
              <a:t>Tetapi kamu akan menerima kuasa, kalau Roh Kudus turun ke atas kamu,</a:t>
            </a:r>
            <a:r>
              <a:rPr lang="en-US" altLang="ja-JP" sz="3200" b="1" baseline="30000">
                <a:solidFill>
                  <a:srgbClr val="FFFFFF"/>
                </a:solidFill>
                <a:latin typeface="Arial" charset="0"/>
                <a:cs typeface="Arial" charset="0"/>
              </a:rPr>
              <a:t> </a:t>
            </a:r>
            <a:r>
              <a:rPr lang="en-US" altLang="ja-JP" sz="3200" b="1">
                <a:solidFill>
                  <a:srgbClr val="FFFFFF"/>
                </a:solidFill>
                <a:latin typeface="Arial" charset="0"/>
                <a:cs typeface="Arial" charset="0"/>
              </a:rPr>
              <a:t>dan kamu akan menjadi saksi-Ku di </a:t>
            </a:r>
            <a:r>
              <a:rPr lang="en-US" altLang="ja-JP" sz="3200" b="1">
                <a:solidFill>
                  <a:srgbClr val="FF0000"/>
                </a:solidFill>
                <a:latin typeface="Arial" charset="0"/>
                <a:cs typeface="Arial" charset="0"/>
              </a:rPr>
              <a:t>Yerusalem</a:t>
            </a:r>
            <a:r>
              <a:rPr lang="en-US" altLang="ja-JP" sz="3200" b="1">
                <a:solidFill>
                  <a:srgbClr val="FFFFFF"/>
                </a:solidFill>
                <a:latin typeface="Arial" charset="0"/>
                <a:cs typeface="Arial" charset="0"/>
              </a:rPr>
              <a:t> dan di seluruh </a:t>
            </a:r>
            <a:r>
              <a:rPr lang="en-US" altLang="ja-JP" sz="3200" b="1">
                <a:solidFill>
                  <a:srgbClr val="66FFFF"/>
                </a:solidFill>
                <a:latin typeface="Arial" charset="0"/>
                <a:cs typeface="Arial" charset="0"/>
              </a:rPr>
              <a:t>Yudea </a:t>
            </a:r>
            <a:r>
              <a:rPr lang="en-US" altLang="ja-JP" sz="3200" b="1">
                <a:solidFill>
                  <a:srgbClr val="FFFFFF"/>
                </a:solidFill>
                <a:latin typeface="Arial" charset="0"/>
                <a:cs typeface="Arial" charset="0"/>
              </a:rPr>
              <a:t>dan </a:t>
            </a:r>
            <a:r>
              <a:rPr lang="en-US" altLang="ja-JP" sz="3200" b="1">
                <a:solidFill>
                  <a:srgbClr val="FFFF00"/>
                </a:solidFill>
                <a:latin typeface="Arial" charset="0"/>
                <a:cs typeface="Arial" charset="0"/>
              </a:rPr>
              <a:t>Samaria </a:t>
            </a:r>
            <a:r>
              <a:rPr lang="en-US" altLang="ja-JP" sz="3200" b="1">
                <a:solidFill>
                  <a:srgbClr val="FFFFFF"/>
                </a:solidFill>
                <a:latin typeface="Arial" charset="0"/>
                <a:cs typeface="Arial" charset="0"/>
              </a:rPr>
              <a:t>dan sampai ke ujung bumi</a:t>
            </a:r>
            <a:r>
              <a:rPr lang="en-US" altLang="ja-JP" sz="3200" b="1">
                <a:solidFill>
                  <a:srgbClr val="FF0000"/>
                </a:solidFill>
                <a:latin typeface="Arial" charset="0"/>
                <a:cs typeface="Arial" charset="0"/>
              </a:rPr>
              <a:t> </a:t>
            </a:r>
            <a:r>
              <a:rPr lang="en-US" altLang="ja-JP" sz="3200" b="1">
                <a:solidFill>
                  <a:srgbClr val="FFFFFF"/>
                </a:solidFill>
                <a:latin typeface="Arial" charset="0"/>
                <a:cs typeface="Arial" charset="0"/>
              </a:rPr>
              <a:t>(Kis 1:8)</a:t>
            </a:r>
            <a:endParaRPr lang="en-US" sz="3200" b="1">
              <a:solidFill>
                <a:srgbClr val="FFFFFF"/>
              </a:solidFill>
              <a:latin typeface="Arial" charset="0"/>
              <a:cs typeface="Arial" charset="0"/>
            </a:endParaRPr>
          </a:p>
        </p:txBody>
      </p:sp>
      <p:sp>
        <p:nvSpPr>
          <p:cNvPr id="7173" name="WordArt 5"/>
          <p:cNvSpPr>
            <a:spLocks noChangeArrowheads="1" noChangeShapeType="1" noTextEdit="1"/>
          </p:cNvSpPr>
          <p:nvPr/>
        </p:nvSpPr>
        <p:spPr bwMode="auto">
          <a:xfrm>
            <a:off x="76200" y="112713"/>
            <a:ext cx="8167688" cy="1371600"/>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Penyebaran pada bangsa nonYahudi</a:t>
            </a:r>
          </a:p>
        </p:txBody>
      </p:sp>
      <p:sp>
        <p:nvSpPr>
          <p:cNvPr id="10" name="Text Box 19"/>
          <p:cNvSpPr txBox="1">
            <a:spLocks noChangeArrowheads="1"/>
          </p:cNvSpPr>
          <p:nvPr/>
        </p:nvSpPr>
        <p:spPr bwMode="auto">
          <a:xfrm>
            <a:off x="8510588" y="7938"/>
            <a:ext cx="674687" cy="708025"/>
          </a:xfrm>
          <a:prstGeom prst="rect">
            <a:avLst/>
          </a:prstGeom>
          <a:solidFill>
            <a:srgbClr val="000000"/>
          </a:solidFill>
          <a:ln w="9525">
            <a:noFill/>
            <a:miter lim="800000"/>
            <a:headEnd/>
            <a:tailEnd/>
          </a:ln>
          <a:effectLst/>
        </p:spPr>
        <p:txBody>
          <a:bodyPr wrap="none">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eaLnBrk="1" hangingPunct="1">
              <a:defRPr/>
            </a:pPr>
            <a:r>
              <a:rPr lang="en-US" sz="2000" b="1" smtClean="0">
                <a:solidFill>
                  <a:srgbClr val="FFFFFF"/>
                </a:solidFill>
                <a:effectLst>
                  <a:outerShdw blurRad="38100" dist="38100" dir="2700000" algn="tl">
                    <a:srgbClr val="786950"/>
                  </a:outerShdw>
                </a:effectLst>
                <a:latin typeface="Tahoma" charset="0"/>
              </a:rPr>
              <a:t>29</a:t>
            </a:r>
          </a:p>
          <a:p>
            <a:pPr algn="r" eaLnBrk="1" hangingPunct="1">
              <a:defRPr/>
            </a:pPr>
            <a:r>
              <a:rPr lang="en-US" sz="2000" b="1" smtClean="0">
                <a:solidFill>
                  <a:srgbClr val="FFFFFF"/>
                </a:solidFill>
                <a:effectLst>
                  <a:outerShdw blurRad="38100" dist="38100" dir="2700000" algn="tl">
                    <a:srgbClr val="786950"/>
                  </a:outerShdw>
                </a:effectLst>
                <a:latin typeface="Tahoma" charset="0"/>
              </a:rPr>
              <a:t>150</a:t>
            </a:r>
          </a:p>
        </p:txBody>
      </p:sp>
      <p:sp>
        <p:nvSpPr>
          <p:cNvPr id="7181" name="Oval 13"/>
          <p:cNvSpPr>
            <a:spLocks noChangeAspect="1" noChangeArrowheads="1"/>
          </p:cNvSpPr>
          <p:nvPr/>
        </p:nvSpPr>
        <p:spPr bwMode="auto">
          <a:xfrm>
            <a:off x="4932363" y="1201738"/>
            <a:ext cx="4176712" cy="417195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2" grpId="0" animBg="1"/>
      <p:bldP spid="7173" grpId="0" animBg="1"/>
      <p:bldP spid="718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 name="Title 1"/>
          <p:cNvSpPr>
            <a:spLocks noGrp="1"/>
          </p:cNvSpPr>
          <p:nvPr>
            <p:ph type="title"/>
          </p:nvPr>
        </p:nvSpPr>
        <p:spPr>
          <a:xfrm>
            <a:off x="301625" y="76200"/>
            <a:ext cx="8540750" cy="838200"/>
          </a:xfrm>
        </p:spPr>
        <p:txBody>
          <a:bodyPr/>
          <a:lstStyle/>
          <a:p>
            <a:pPr>
              <a:defRPr/>
            </a:pPr>
            <a:r>
              <a:rPr lang="en-US">
                <a:latin typeface="Aril" charset="0"/>
                <a:ea typeface="MS PGothic" charset="0"/>
                <a:cs typeface="Aril" charset="0"/>
              </a:rPr>
              <a:t>Sinis: Antistenes</a:t>
            </a:r>
          </a:p>
        </p:txBody>
      </p:sp>
      <p:pic>
        <p:nvPicPr>
          <p:cNvPr id="182275" name="Picture 2" descr="anti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38989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132138" y="981075"/>
            <a:ext cx="6088062" cy="5953125"/>
          </a:xfrm>
          <a:prstGeom prst="rect">
            <a:avLst/>
          </a:prstGeom>
          <a:noFill/>
          <a:ln w="9525">
            <a:noFill/>
            <a:miter lim="800000"/>
            <a:headEnd/>
            <a:tailEnd/>
          </a:ln>
          <a:effectLst/>
        </p:spPr>
        <p:txBody>
          <a:bodyPr anchor="ct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lgn="ctr">
              <a:defRPr/>
            </a:pPr>
            <a:r>
              <a:rPr lang="ja-JP" altLang="en-US" sz="2400" smtClean="0"/>
              <a:t>“</a:t>
            </a:r>
            <a:r>
              <a:rPr lang="en-US" altLang="ja-JP" sz="2400" smtClean="0"/>
              <a:t>Antistenes dari Athena ( 445-360SM) dikenal sebagai </a:t>
            </a:r>
            <a:r>
              <a:rPr lang="en-US" altLang="ja-JP" sz="2400" smtClean="0">
                <a:solidFill>
                  <a:srgbClr val="FFFF00"/>
                </a:solidFill>
              </a:rPr>
              <a:t>pendiri paham Sinis</a:t>
            </a:r>
            <a:r>
              <a:rPr lang="en-US" altLang="ja-JP" sz="2400" smtClean="0"/>
              <a:t>. Ia adalah murid Gorgias, lalu menjadi murid dan pengikut Socrates. Ia sering mengungkapkan penghinaan pada nilai-nilai dan kenikmatan biasa. Bagi Antistenes, </a:t>
            </a:r>
            <a:r>
              <a:rPr lang="en-US" altLang="ja-JP" sz="2400" smtClean="0">
                <a:solidFill>
                  <a:srgbClr val="FFFF00"/>
                </a:solidFill>
              </a:rPr>
              <a:t>hasrat mengarah pada kenikmatan dan kenikmatan mengarah pada kesenangan </a:t>
            </a:r>
            <a:r>
              <a:rPr lang="en-US" altLang="ja-JP" sz="2400" smtClean="0"/>
              <a:t>yang tidak ada jaminannya dan bersifat kebahagiaan duniawi. Bagi Antistenes </a:t>
            </a:r>
            <a:r>
              <a:rPr lang="en-US" altLang="ja-JP" sz="2400" smtClean="0">
                <a:solidFill>
                  <a:srgbClr val="FFFF00"/>
                </a:solidFill>
              </a:rPr>
              <a:t>cara yang tepat untuk untuk mencapai kebahagiaan sejati</a:t>
            </a:r>
            <a:r>
              <a:rPr lang="en-US" altLang="ja-JP" sz="2400" smtClean="0"/>
              <a:t>, adalah kesejahteraan.</a:t>
            </a:r>
            <a:r>
              <a:rPr lang="ja-JP" altLang="en-US" sz="2400" smtClean="0"/>
              <a:t>”</a:t>
            </a:r>
            <a:endParaRPr lang="en-US" altLang="ja-JP" sz="2400" smtClean="0"/>
          </a:p>
          <a:p>
            <a:pPr algn="ctr">
              <a:defRPr/>
            </a:pPr>
            <a:endParaRPr lang="en-US" sz="2200" smtClean="0">
              <a:solidFill>
                <a:schemeClr val="tx2"/>
              </a:solidFill>
              <a:effectLst>
                <a:outerShdw blurRad="38100" dist="38100" dir="2700000" algn="tl">
                  <a:srgbClr val="000000"/>
                </a:outerShdw>
              </a:effectLst>
              <a:latin typeface="Aril" charset="0"/>
            </a:endParaRPr>
          </a:p>
          <a:p>
            <a:pPr algn="ctr">
              <a:defRPr/>
            </a:pPr>
            <a:r>
              <a:rPr lang="en-US" sz="2000" b="0" smtClean="0"/>
              <a:t>www.philosophy.gr/hellinistic/cynics.htm</a:t>
            </a:r>
            <a:endParaRPr lang="en-US" sz="2400" smtClean="0">
              <a:solidFill>
                <a:schemeClr val="tx2"/>
              </a:solidFill>
              <a:effectLst>
                <a:outerShdw blurRad="38100" dist="38100" dir="2700000" algn="tl">
                  <a:srgbClr val="000000"/>
                </a:outerShdw>
              </a:effectLst>
              <a:latin typeface="Aril" charset="0"/>
            </a:endParaRPr>
          </a:p>
        </p:txBody>
      </p:sp>
      <p:sp>
        <p:nvSpPr>
          <p:cNvPr id="18227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800px-Gerome_-_Diog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itle 1"/>
          <p:cNvSpPr>
            <a:spLocks noGrp="1"/>
          </p:cNvSpPr>
          <p:nvPr>
            <p:ph type="title"/>
          </p:nvPr>
        </p:nvSpPr>
        <p:spPr>
          <a:xfrm>
            <a:off x="0" y="0"/>
            <a:ext cx="9144000" cy="762000"/>
          </a:xfrm>
          <a:solidFill>
            <a:srgbClr val="000000"/>
          </a:solidFill>
        </p:spPr>
        <p:txBody>
          <a:bodyPr/>
          <a:lstStyle/>
          <a:p>
            <a:r>
              <a:rPr lang="en-US">
                <a:effectLst/>
                <a:latin typeface="Aril" charset="0"/>
                <a:ea typeface="MS PGothic" charset="0"/>
              </a:rPr>
              <a:t>Sinis: Diogenes dari Sinop</a:t>
            </a:r>
          </a:p>
        </p:txBody>
      </p:sp>
      <p:sp>
        <p:nvSpPr>
          <p:cNvPr id="18432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3" descr="Diogenes_looking_for_a_man_-_attributed_to_JHW_Tischbe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313"/>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Title 1"/>
          <p:cNvSpPr>
            <a:spLocks noGrp="1"/>
          </p:cNvSpPr>
          <p:nvPr>
            <p:ph type="title"/>
          </p:nvPr>
        </p:nvSpPr>
        <p:spPr>
          <a:xfrm>
            <a:off x="0" y="0"/>
            <a:ext cx="9144000" cy="762000"/>
          </a:xfrm>
          <a:solidFill>
            <a:srgbClr val="000000"/>
          </a:solidFill>
        </p:spPr>
        <p:txBody>
          <a:bodyPr/>
          <a:lstStyle/>
          <a:p>
            <a:r>
              <a:rPr lang="en-US">
                <a:effectLst/>
                <a:latin typeface="Aril" charset="0"/>
                <a:ea typeface="MS PGothic" charset="0"/>
              </a:rPr>
              <a:t>Sinis: Diogenes dari Sinop</a:t>
            </a:r>
          </a:p>
        </p:txBody>
      </p:sp>
      <p:sp>
        <p:nvSpPr>
          <p:cNvPr id="186371" name="Text Box 8"/>
          <p:cNvSpPr txBox="1">
            <a:spLocks noChangeArrowheads="1"/>
          </p:cNvSpPr>
          <p:nvPr/>
        </p:nvSpPr>
        <p:spPr bwMode="auto">
          <a:xfrm>
            <a:off x="8397875" y="115888"/>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3" descr="alexander_diogenes.gif"/>
          <p:cNvPicPr>
            <a:picLocks noChangeAspect="1"/>
          </p:cNvPicPr>
          <p:nvPr/>
        </p:nvPicPr>
        <p:blipFill>
          <a:blip r:embed="rId3">
            <a:extLst>
              <a:ext uri="{28A0092B-C50C-407E-A947-70E740481C1C}">
                <a14:useLocalDpi xmlns:a14="http://schemas.microsoft.com/office/drawing/2010/main" val="0"/>
              </a:ext>
            </a:extLst>
          </a:blip>
          <a:srcRect b="2126"/>
          <a:stretch>
            <a:fillRect/>
          </a:stretch>
        </p:blipFill>
        <p:spPr bwMode="auto">
          <a:xfrm>
            <a:off x="0" y="-157163"/>
            <a:ext cx="9144000"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113" y="-228600"/>
            <a:ext cx="9169400" cy="914400"/>
          </a:xfrm>
          <a:solidFill>
            <a:srgbClr val="000000"/>
          </a:solidFill>
        </p:spPr>
        <p:txBody>
          <a:bodyPr/>
          <a:lstStyle/>
          <a:p>
            <a:pPr>
              <a:defRPr/>
            </a:pPr>
            <a:r>
              <a:rPr lang="en-US">
                <a:effectLst>
                  <a:outerShdw blurRad="38100" dist="38100" dir="2700000" algn="tl">
                    <a:srgbClr val="FFFFFF"/>
                  </a:outerShdw>
                </a:effectLst>
                <a:latin typeface="Aril" charset="0"/>
                <a:ea typeface="MS PGothic" charset="0"/>
                <a:cs typeface="Aril" charset="0"/>
              </a:rPr>
              <a:t>Sinis: Diogenes dari Sinop</a:t>
            </a:r>
          </a:p>
        </p:txBody>
      </p:sp>
      <p:sp>
        <p:nvSpPr>
          <p:cNvPr id="18841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aristotle-cop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6" name="Picture 4" descr="aristo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45529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
        <p:nvSpPr>
          <p:cNvPr id="6" name="Title 1"/>
          <p:cNvSpPr txBox="1">
            <a:spLocks/>
          </p:cNvSpPr>
          <p:nvPr/>
        </p:nvSpPr>
        <p:spPr bwMode="auto">
          <a:xfrm>
            <a:off x="179388" y="1196975"/>
            <a:ext cx="4248150" cy="1944688"/>
          </a:xfrm>
          <a:prstGeom prst="rect">
            <a:avLst/>
          </a:prstGeom>
          <a:noFill/>
          <a:ln w="9525">
            <a:noFill/>
            <a:miter lim="800000"/>
            <a:headEnd/>
            <a:tailEnd/>
          </a:ln>
          <a:effectLst/>
        </p:spPr>
        <p:txBody>
          <a:bodyPr anchor="ct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mtClean="0">
                <a:solidFill>
                  <a:schemeClr val="tx2"/>
                </a:solidFill>
                <a:effectLst>
                  <a:outerShdw blurRad="38100" dist="38100" dir="2700000" algn="tl">
                    <a:srgbClr val="000000"/>
                  </a:outerShdw>
                </a:effectLst>
                <a:latin typeface="Aril" charset="0"/>
              </a:rPr>
              <a:t>Kenyataan adalah dunia nyata/material (apa yang dilihat dan disentuh)</a:t>
            </a:r>
          </a:p>
        </p:txBody>
      </p:sp>
      <p:sp>
        <p:nvSpPr>
          <p:cNvPr id="190469" name="Title 1"/>
          <p:cNvSpPr txBox="1">
            <a:spLocks/>
          </p:cNvSpPr>
          <p:nvPr/>
        </p:nvSpPr>
        <p:spPr bwMode="auto">
          <a:xfrm>
            <a:off x="4427538" y="476250"/>
            <a:ext cx="4452937" cy="576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latin typeface="Aril" charset="0"/>
              </a:rPr>
              <a:t>Aristoteles (384SM-322SM)</a:t>
            </a:r>
          </a:p>
        </p:txBody>
      </p:sp>
      <p:sp>
        <p:nvSpPr>
          <p:cNvPr id="2" name="Title 1"/>
          <p:cNvSpPr>
            <a:spLocks noGrp="1"/>
          </p:cNvSpPr>
          <p:nvPr>
            <p:ph type="title"/>
          </p:nvPr>
        </p:nvSpPr>
        <p:spPr>
          <a:xfrm>
            <a:off x="179388" y="115888"/>
            <a:ext cx="4559300" cy="1041400"/>
          </a:xfrm>
          <a:solidFill>
            <a:srgbClr val="000000"/>
          </a:solidFill>
        </p:spPr>
        <p:txBody>
          <a:bodyPr/>
          <a:lstStyle/>
          <a:p>
            <a:pPr>
              <a:defRPr/>
            </a:pPr>
            <a:r>
              <a:rPr lang="en-US">
                <a:effectLst>
                  <a:outerShdw blurRad="38100" dist="38100" dir="2700000" algn="tl">
                    <a:srgbClr val="FFFFFF"/>
                  </a:outerShdw>
                </a:effectLst>
                <a:latin typeface="Aril" charset="0"/>
                <a:ea typeface="MS PGothic" charset="0"/>
                <a:cs typeface="Aril" charset="0"/>
              </a:rPr>
              <a:t>Aristotelianisme</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Aristotle-elemental-qualiti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658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863056" y="2863056"/>
            <a:ext cx="6858000" cy="1131888"/>
          </a:xfrm>
        </p:spPr>
        <p:txBody>
          <a:bodyPr/>
          <a:lstStyle/>
          <a:p>
            <a:pPr>
              <a:defRPr/>
            </a:pPr>
            <a:r>
              <a:rPr lang="en-US" sz="4300">
                <a:latin typeface="Aril" charset="0"/>
                <a:ea typeface="MS PGothic" charset="0"/>
                <a:cs typeface="Aril" charset="0"/>
              </a:rPr>
              <a:t>4 Elemen menurut Aristoteles</a:t>
            </a:r>
          </a:p>
        </p:txBody>
      </p:sp>
      <p:sp>
        <p:nvSpPr>
          <p:cNvPr id="5" name="Title 1"/>
          <p:cNvSpPr txBox="1">
            <a:spLocks/>
          </p:cNvSpPr>
          <p:nvPr/>
        </p:nvSpPr>
        <p:spPr bwMode="auto">
          <a:xfrm rot="16200000">
            <a:off x="5154613" y="2903537"/>
            <a:ext cx="6858000" cy="1050925"/>
          </a:xfrm>
          <a:prstGeom prst="rect">
            <a:avLst/>
          </a:prstGeom>
          <a:noFill/>
          <a:ln w="9525">
            <a:noFill/>
            <a:miter lim="800000"/>
            <a:headEnd/>
            <a:tailEnd/>
          </a:ln>
          <a:effectLst/>
        </p:spPr>
        <p:txBody>
          <a:bodyPr anchor="ct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lgn="ctr">
              <a:defRPr/>
            </a:pPr>
            <a:r>
              <a:rPr lang="en-US" sz="4300" smtClean="0">
                <a:solidFill>
                  <a:schemeClr val="tx2"/>
                </a:solidFill>
                <a:effectLst>
                  <a:outerShdw blurRad="38100" dist="38100" dir="2700000" algn="tl">
                    <a:srgbClr val="000000"/>
                  </a:outerShdw>
                </a:effectLst>
                <a:latin typeface="Aril" charset="0"/>
              </a:rPr>
              <a:t>Kenyataan = Material</a:t>
            </a:r>
            <a:r>
              <a:rPr lang="en-US" sz="4400" smtClean="0">
                <a:solidFill>
                  <a:schemeClr val="tx2"/>
                </a:solidFill>
                <a:effectLst>
                  <a:outerShdw blurRad="38100" dist="38100" dir="2700000" algn="tl">
                    <a:srgbClr val="000000"/>
                  </a:outerShdw>
                </a:effectLst>
                <a:latin typeface="Aril" charset="0"/>
              </a:rPr>
              <a:t> </a:t>
            </a:r>
            <a:r>
              <a:rPr lang="en-US" sz="4300" smtClean="0">
                <a:solidFill>
                  <a:schemeClr val="tx2"/>
                </a:solidFill>
                <a:effectLst>
                  <a:outerShdw blurRad="38100" dist="38100" dir="2700000" algn="tl">
                    <a:srgbClr val="000000"/>
                  </a:outerShdw>
                </a:effectLst>
                <a:latin typeface="Aril" charset="0"/>
              </a:rPr>
              <a:t>Dunia</a:t>
            </a:r>
          </a:p>
        </p:txBody>
      </p:sp>
      <p:grpSp>
        <p:nvGrpSpPr>
          <p:cNvPr id="191492" name="Group 15"/>
          <p:cNvGrpSpPr>
            <a:grpSpLocks/>
          </p:cNvGrpSpPr>
          <p:nvPr/>
        </p:nvGrpSpPr>
        <p:grpSpPr bwMode="auto">
          <a:xfrm>
            <a:off x="1042988" y="0"/>
            <a:ext cx="7015162" cy="6858000"/>
            <a:chOff x="1213836" y="0"/>
            <a:chExt cx="6843976" cy="6859129"/>
          </a:xfrm>
        </p:grpSpPr>
        <p:pic>
          <p:nvPicPr>
            <p:cNvPr id="191503" name="Picture 3" descr="Aristotle-elemental-qualiti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58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504" name="Rectangle 2"/>
            <p:cNvSpPr>
              <a:spLocks noChangeArrowheads="1"/>
            </p:cNvSpPr>
            <p:nvPr/>
          </p:nvSpPr>
          <p:spPr bwMode="auto">
            <a:xfrm>
              <a:off x="4067944" y="2088232"/>
              <a:ext cx="936104" cy="504056"/>
            </a:xfrm>
            <a:prstGeom prst="rect">
              <a:avLst/>
            </a:prstGeom>
            <a:solidFill>
              <a:schemeClr val="tx1"/>
            </a:solidFill>
            <a:ln w="9525">
              <a:solidFill>
                <a:schemeClr val="tx1"/>
              </a:solidFill>
              <a:round/>
              <a:headEnd/>
              <a:tailEnd/>
            </a:ln>
          </p:spPr>
          <p:txBody>
            <a:bodyPr/>
            <a:lstStyle/>
            <a:p>
              <a:endParaRPr lang="en-US"/>
            </a:p>
          </p:txBody>
        </p:sp>
        <p:sp>
          <p:nvSpPr>
            <p:cNvPr id="191505" name="Rectangle 5"/>
            <p:cNvSpPr>
              <a:spLocks noChangeArrowheads="1"/>
            </p:cNvSpPr>
            <p:nvPr/>
          </p:nvSpPr>
          <p:spPr bwMode="auto">
            <a:xfrm>
              <a:off x="2267744" y="3384376"/>
              <a:ext cx="1368152" cy="504056"/>
            </a:xfrm>
            <a:prstGeom prst="rect">
              <a:avLst/>
            </a:prstGeom>
            <a:solidFill>
              <a:schemeClr val="tx1"/>
            </a:solidFill>
            <a:ln w="9525">
              <a:solidFill>
                <a:schemeClr val="tx1"/>
              </a:solidFill>
              <a:round/>
              <a:headEnd/>
              <a:tailEnd/>
            </a:ln>
          </p:spPr>
          <p:txBody>
            <a:bodyPr/>
            <a:lstStyle/>
            <a:p>
              <a:endParaRPr lang="en-US"/>
            </a:p>
          </p:txBody>
        </p:sp>
        <p:sp>
          <p:nvSpPr>
            <p:cNvPr id="191506" name="Rectangle 6"/>
            <p:cNvSpPr>
              <a:spLocks noChangeArrowheads="1"/>
            </p:cNvSpPr>
            <p:nvPr/>
          </p:nvSpPr>
          <p:spPr bwMode="auto">
            <a:xfrm>
              <a:off x="3707904" y="5040560"/>
              <a:ext cx="1440160" cy="504056"/>
            </a:xfrm>
            <a:prstGeom prst="rect">
              <a:avLst/>
            </a:prstGeom>
            <a:solidFill>
              <a:schemeClr val="tx1"/>
            </a:solidFill>
            <a:ln w="9525">
              <a:solidFill>
                <a:schemeClr val="tx1"/>
              </a:solidFill>
              <a:round/>
              <a:headEnd/>
              <a:tailEnd/>
            </a:ln>
          </p:spPr>
          <p:txBody>
            <a:bodyPr/>
            <a:lstStyle/>
            <a:p>
              <a:endParaRPr lang="en-US"/>
            </a:p>
          </p:txBody>
        </p:sp>
        <p:sp>
          <p:nvSpPr>
            <p:cNvPr id="191507" name="Rectangle 7"/>
            <p:cNvSpPr>
              <a:spLocks noChangeArrowheads="1"/>
            </p:cNvSpPr>
            <p:nvPr/>
          </p:nvSpPr>
          <p:spPr bwMode="auto">
            <a:xfrm>
              <a:off x="5580112" y="3384376"/>
              <a:ext cx="1368152" cy="504056"/>
            </a:xfrm>
            <a:prstGeom prst="rect">
              <a:avLst/>
            </a:prstGeom>
            <a:solidFill>
              <a:schemeClr val="tx1"/>
            </a:solidFill>
            <a:ln w="9525">
              <a:solidFill>
                <a:schemeClr val="tx1"/>
              </a:solidFill>
              <a:round/>
              <a:headEnd/>
              <a:tailEnd/>
            </a:ln>
          </p:spPr>
          <p:txBody>
            <a:bodyPr/>
            <a:lstStyle/>
            <a:p>
              <a:endParaRPr lang="en-US"/>
            </a:p>
          </p:txBody>
        </p:sp>
        <p:sp>
          <p:nvSpPr>
            <p:cNvPr id="191508" name="Rectangle 8"/>
            <p:cNvSpPr>
              <a:spLocks noChangeArrowheads="1"/>
            </p:cNvSpPr>
            <p:nvPr/>
          </p:nvSpPr>
          <p:spPr bwMode="auto">
            <a:xfrm>
              <a:off x="1331640" y="6338786"/>
              <a:ext cx="2088232" cy="504056"/>
            </a:xfrm>
            <a:prstGeom prst="rect">
              <a:avLst/>
            </a:prstGeom>
            <a:solidFill>
              <a:schemeClr val="tx1"/>
            </a:solidFill>
            <a:ln w="9525">
              <a:solidFill>
                <a:schemeClr val="tx1"/>
              </a:solidFill>
              <a:round/>
              <a:headEnd/>
              <a:tailEnd/>
            </a:ln>
          </p:spPr>
          <p:txBody>
            <a:bodyPr/>
            <a:lstStyle/>
            <a:p>
              <a:endParaRPr lang="en-US"/>
            </a:p>
          </p:txBody>
        </p:sp>
        <p:sp>
          <p:nvSpPr>
            <p:cNvPr id="191509" name="Rectangle 9"/>
            <p:cNvSpPr>
              <a:spLocks noChangeArrowheads="1"/>
            </p:cNvSpPr>
            <p:nvPr/>
          </p:nvSpPr>
          <p:spPr bwMode="auto">
            <a:xfrm>
              <a:off x="5724128" y="6381328"/>
              <a:ext cx="2333684" cy="477801"/>
            </a:xfrm>
            <a:prstGeom prst="rect">
              <a:avLst/>
            </a:prstGeom>
            <a:solidFill>
              <a:schemeClr val="tx1"/>
            </a:solidFill>
            <a:ln w="9525">
              <a:solidFill>
                <a:schemeClr val="tx1"/>
              </a:solidFill>
              <a:round/>
              <a:headEnd/>
              <a:tailEnd/>
            </a:ln>
          </p:spPr>
          <p:txBody>
            <a:bodyPr/>
            <a:lstStyle/>
            <a:p>
              <a:endParaRPr lang="en-US"/>
            </a:p>
          </p:txBody>
        </p:sp>
        <p:sp>
          <p:nvSpPr>
            <p:cNvPr id="191510" name="Rectangle 10"/>
            <p:cNvSpPr>
              <a:spLocks noChangeArrowheads="1"/>
            </p:cNvSpPr>
            <p:nvPr/>
          </p:nvSpPr>
          <p:spPr bwMode="auto">
            <a:xfrm rot="-2378235">
              <a:off x="5724128" y="5544616"/>
              <a:ext cx="2160240" cy="504056"/>
            </a:xfrm>
            <a:prstGeom prst="rect">
              <a:avLst/>
            </a:prstGeom>
            <a:solidFill>
              <a:schemeClr val="tx1"/>
            </a:solidFill>
            <a:ln w="9525">
              <a:solidFill>
                <a:schemeClr val="tx1"/>
              </a:solidFill>
              <a:round/>
              <a:headEnd/>
              <a:tailEnd/>
            </a:ln>
          </p:spPr>
          <p:txBody>
            <a:bodyPr/>
            <a:lstStyle/>
            <a:p>
              <a:endParaRPr lang="en-US"/>
            </a:p>
          </p:txBody>
        </p:sp>
        <p:sp>
          <p:nvSpPr>
            <p:cNvPr id="191511" name="Rectangle 11"/>
            <p:cNvSpPr>
              <a:spLocks noChangeArrowheads="1"/>
            </p:cNvSpPr>
            <p:nvPr/>
          </p:nvSpPr>
          <p:spPr bwMode="auto">
            <a:xfrm rot="-2378235">
              <a:off x="1316102" y="199045"/>
              <a:ext cx="2160240" cy="504056"/>
            </a:xfrm>
            <a:prstGeom prst="rect">
              <a:avLst/>
            </a:prstGeom>
            <a:solidFill>
              <a:schemeClr val="tx1"/>
            </a:solidFill>
            <a:ln w="9525">
              <a:solidFill>
                <a:schemeClr val="tx1"/>
              </a:solidFill>
              <a:round/>
              <a:headEnd/>
              <a:tailEnd/>
            </a:ln>
          </p:spPr>
          <p:txBody>
            <a:bodyPr/>
            <a:lstStyle/>
            <a:p>
              <a:endParaRPr lang="en-US"/>
            </a:p>
          </p:txBody>
        </p:sp>
        <p:sp>
          <p:nvSpPr>
            <p:cNvPr id="191512" name="Rectangle 12"/>
            <p:cNvSpPr>
              <a:spLocks noChangeArrowheads="1"/>
            </p:cNvSpPr>
            <p:nvPr/>
          </p:nvSpPr>
          <p:spPr bwMode="auto">
            <a:xfrm rot="2576991">
              <a:off x="1213836" y="5420921"/>
              <a:ext cx="2160240" cy="504056"/>
            </a:xfrm>
            <a:prstGeom prst="rect">
              <a:avLst/>
            </a:prstGeom>
            <a:solidFill>
              <a:schemeClr val="tx1"/>
            </a:solidFill>
            <a:ln w="9525">
              <a:solidFill>
                <a:schemeClr val="tx1"/>
              </a:solidFill>
              <a:round/>
              <a:headEnd/>
              <a:tailEnd/>
            </a:ln>
          </p:spPr>
          <p:txBody>
            <a:bodyPr/>
            <a:lstStyle/>
            <a:p>
              <a:endParaRPr lang="en-US"/>
            </a:p>
          </p:txBody>
        </p:sp>
        <p:sp>
          <p:nvSpPr>
            <p:cNvPr id="191513" name="Rectangle 13"/>
            <p:cNvSpPr>
              <a:spLocks noChangeArrowheads="1"/>
            </p:cNvSpPr>
            <p:nvPr/>
          </p:nvSpPr>
          <p:spPr bwMode="auto">
            <a:xfrm rot="2576991">
              <a:off x="5678332" y="164337"/>
              <a:ext cx="2160240" cy="504056"/>
            </a:xfrm>
            <a:prstGeom prst="rect">
              <a:avLst/>
            </a:prstGeom>
            <a:solidFill>
              <a:schemeClr val="tx1"/>
            </a:solidFill>
            <a:ln w="9525">
              <a:solidFill>
                <a:schemeClr val="tx1"/>
              </a:solidFill>
              <a:round/>
              <a:headEnd/>
              <a:tailEnd/>
            </a:ln>
          </p:spPr>
          <p:txBody>
            <a:bodyPr/>
            <a:lstStyle/>
            <a:p>
              <a:endParaRPr lang="en-US"/>
            </a:p>
          </p:txBody>
        </p:sp>
      </p:grpSp>
      <p:sp>
        <p:nvSpPr>
          <p:cNvPr id="191493" name="TextBox 16"/>
          <p:cNvSpPr txBox="1">
            <a:spLocks noChangeArrowheads="1"/>
          </p:cNvSpPr>
          <p:nvPr/>
        </p:nvSpPr>
        <p:spPr bwMode="auto">
          <a:xfrm>
            <a:off x="3681413" y="184467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Udara</a:t>
            </a:r>
          </a:p>
        </p:txBody>
      </p:sp>
      <p:sp>
        <p:nvSpPr>
          <p:cNvPr id="191494" name="TextBox 18"/>
          <p:cNvSpPr txBox="1">
            <a:spLocks noChangeArrowheads="1"/>
          </p:cNvSpPr>
          <p:nvPr/>
        </p:nvSpPr>
        <p:spPr bwMode="auto">
          <a:xfrm>
            <a:off x="1979613" y="3357563"/>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Air</a:t>
            </a:r>
          </a:p>
        </p:txBody>
      </p:sp>
      <p:sp>
        <p:nvSpPr>
          <p:cNvPr id="191495" name="TextBox 19"/>
          <p:cNvSpPr txBox="1">
            <a:spLocks noChangeArrowheads="1"/>
          </p:cNvSpPr>
          <p:nvPr/>
        </p:nvSpPr>
        <p:spPr bwMode="auto">
          <a:xfrm>
            <a:off x="5148263" y="3429000"/>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Api</a:t>
            </a:r>
          </a:p>
        </p:txBody>
      </p:sp>
      <p:sp>
        <p:nvSpPr>
          <p:cNvPr id="191496" name="TextBox 20"/>
          <p:cNvSpPr txBox="1">
            <a:spLocks noChangeArrowheads="1"/>
          </p:cNvSpPr>
          <p:nvPr/>
        </p:nvSpPr>
        <p:spPr bwMode="auto">
          <a:xfrm>
            <a:off x="3276600" y="49418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Bumi</a:t>
            </a:r>
          </a:p>
        </p:txBody>
      </p:sp>
      <p:sp>
        <p:nvSpPr>
          <p:cNvPr id="191497" name="TextBox 21"/>
          <p:cNvSpPr txBox="1">
            <a:spLocks noChangeArrowheads="1"/>
          </p:cNvSpPr>
          <p:nvPr/>
        </p:nvSpPr>
        <p:spPr bwMode="auto">
          <a:xfrm rot="-2584662">
            <a:off x="1081088" y="404813"/>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Lembab</a:t>
            </a:r>
          </a:p>
        </p:txBody>
      </p:sp>
      <p:sp>
        <p:nvSpPr>
          <p:cNvPr id="191498" name="TextBox 22"/>
          <p:cNvSpPr txBox="1">
            <a:spLocks noChangeArrowheads="1"/>
          </p:cNvSpPr>
          <p:nvPr/>
        </p:nvSpPr>
        <p:spPr bwMode="auto">
          <a:xfrm rot="-2584662">
            <a:off x="6049963" y="5089525"/>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Kering</a:t>
            </a:r>
          </a:p>
        </p:txBody>
      </p:sp>
      <p:sp>
        <p:nvSpPr>
          <p:cNvPr id="191499" name="TextBox 23"/>
          <p:cNvSpPr txBox="1">
            <a:spLocks noChangeArrowheads="1"/>
          </p:cNvSpPr>
          <p:nvPr/>
        </p:nvSpPr>
        <p:spPr bwMode="auto">
          <a:xfrm rot="2713138">
            <a:off x="5871369" y="377031"/>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Hangat</a:t>
            </a:r>
          </a:p>
        </p:txBody>
      </p:sp>
      <p:sp>
        <p:nvSpPr>
          <p:cNvPr id="191500" name="TextBox 24"/>
          <p:cNvSpPr txBox="1">
            <a:spLocks noChangeArrowheads="1"/>
          </p:cNvSpPr>
          <p:nvPr/>
        </p:nvSpPr>
        <p:spPr bwMode="auto">
          <a:xfrm rot="2713138">
            <a:off x="972344" y="5074444"/>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600" b="1">
                <a:solidFill>
                  <a:srgbClr val="000000"/>
                </a:solidFill>
              </a:rPr>
              <a:t>Dingin</a:t>
            </a:r>
          </a:p>
        </p:txBody>
      </p:sp>
      <p:sp>
        <p:nvSpPr>
          <p:cNvPr id="191501" name="TextBox 25"/>
          <p:cNvSpPr txBox="1">
            <a:spLocks noChangeArrowheads="1"/>
          </p:cNvSpPr>
          <p:nvPr/>
        </p:nvSpPr>
        <p:spPr bwMode="auto">
          <a:xfrm>
            <a:off x="1258888" y="6027738"/>
            <a:ext cx="25923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b="1">
                <a:solidFill>
                  <a:srgbClr val="000000"/>
                </a:solidFill>
              </a:rPr>
              <a:t>Kualitas pertama</a:t>
            </a:r>
            <a:endParaRPr lang="en-US" sz="3600" b="1">
              <a:solidFill>
                <a:srgbClr val="000000"/>
              </a:solidFill>
            </a:endParaRPr>
          </a:p>
        </p:txBody>
      </p:sp>
      <p:sp>
        <p:nvSpPr>
          <p:cNvPr id="191502" name="TextBox 26"/>
          <p:cNvSpPr txBox="1">
            <a:spLocks noChangeArrowheads="1"/>
          </p:cNvSpPr>
          <p:nvPr/>
        </p:nvSpPr>
        <p:spPr bwMode="auto">
          <a:xfrm>
            <a:off x="5580063" y="6027738"/>
            <a:ext cx="25923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b="1">
                <a:solidFill>
                  <a:srgbClr val="000000"/>
                </a:solidFill>
              </a:rPr>
              <a:t>Kualitas </a:t>
            </a:r>
          </a:p>
          <a:p>
            <a:pPr algn="ctr"/>
            <a:r>
              <a:rPr lang="en-US" b="1">
                <a:solidFill>
                  <a:srgbClr val="000000"/>
                </a:solidFill>
              </a:rPr>
              <a:t>Kedua</a:t>
            </a:r>
            <a:endParaRPr lang="en-US" sz="3600" b="1">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5" descr="Acropolis"/>
          <p:cNvPicPr>
            <a:picLocks noChangeAspect="1" noChangeArrowheads="1"/>
          </p:cNvPicPr>
          <p:nvPr/>
        </p:nvPicPr>
        <p:blipFill>
          <a:blip r:embed="rId3">
            <a:extLst>
              <a:ext uri="{28A0092B-C50C-407E-A947-70E740481C1C}">
                <a14:useLocalDpi xmlns:a14="http://schemas.microsoft.com/office/drawing/2010/main" val="0"/>
              </a:ext>
            </a:extLst>
          </a:blip>
          <a:srcRect l="56084" t="45001" b="26666"/>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3813"/>
            <a:ext cx="9147175" cy="741362"/>
          </a:xfrm>
        </p:spPr>
        <p:txBody>
          <a:bodyPr/>
          <a:lstStyle/>
          <a:p>
            <a:pPr eaLnBrk="1" hangingPunct="1">
              <a:defRPr/>
            </a:pPr>
            <a:r>
              <a:rPr lang="en-US" sz="4000">
                <a:latin typeface="Aril" charset="0"/>
                <a:ea typeface="MS PGothic" charset="0"/>
                <a:cs typeface="Aril" charset="0"/>
              </a:rPr>
              <a:t>Epikuros dan Stoa di kuil Partenon</a:t>
            </a:r>
          </a:p>
        </p:txBody>
      </p:sp>
      <p:pic>
        <p:nvPicPr>
          <p:cNvPr id="192515" name="Picture 4" descr="Acropolis"/>
          <p:cNvPicPr>
            <a:picLocks noChangeAspect="1" noChangeArrowheads="1"/>
          </p:cNvPicPr>
          <p:nvPr/>
        </p:nvPicPr>
        <p:blipFill>
          <a:blip r:embed="rId3">
            <a:extLst>
              <a:ext uri="{28A0092B-C50C-407E-A947-70E740481C1C}">
                <a14:useLocalDpi xmlns:a14="http://schemas.microsoft.com/office/drawing/2010/main" val="0"/>
              </a:ext>
            </a:extLst>
          </a:blip>
          <a:srcRect r="3226" b="60001"/>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pic>
        <p:nvPicPr>
          <p:cNvPr id="192517" name="Picture 9" descr="Epic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Box 1"/>
          <p:cNvSpPr txBox="1">
            <a:spLocks noChangeArrowheads="1"/>
          </p:cNvSpPr>
          <p:nvPr/>
        </p:nvSpPr>
        <p:spPr bwMode="auto">
          <a:xfrm>
            <a:off x="0" y="4864100"/>
            <a:ext cx="9144000" cy="209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4000" b="1">
                <a:solidFill>
                  <a:srgbClr val="000000"/>
                </a:solidFill>
                <a:latin typeface="Arial" charset="0"/>
                <a:cs typeface="Arial" charset="0"/>
              </a:rPr>
              <a:t>EPIKUROS</a:t>
            </a:r>
          </a:p>
          <a:p>
            <a:pPr algn="ctr"/>
            <a:r>
              <a:rPr lang="en-US" b="1">
                <a:solidFill>
                  <a:srgbClr val="000000"/>
                </a:solidFill>
                <a:latin typeface="Arial" charset="0"/>
                <a:cs typeface="Arial" charset="0"/>
              </a:rPr>
              <a:t>Epikuros memiliki lebih banyak pengikut yang setia dari para filsuf Helenisme dan menciptakan komunitas yang hubungannya erat dan menyerupai komunitas kristiani </a:t>
            </a:r>
            <a:r>
              <a:rPr lang="en-US" sz="1800" b="1" i="1">
                <a:solidFill>
                  <a:srgbClr val="000000"/>
                </a:solidFill>
                <a:latin typeface="Arial" charset="0"/>
                <a:cs typeface="Arial" charset="0"/>
              </a:rPr>
              <a:t>(Museum Barrocco, Roma</a:t>
            </a:r>
            <a:r>
              <a:rPr lang="en-US" sz="1800" b="1">
                <a:solidFill>
                  <a:srgbClr val="000000"/>
                </a:solidFill>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3175" y="228600"/>
            <a:ext cx="9147175" cy="1143000"/>
          </a:xfrm>
        </p:spPr>
        <p:txBody>
          <a:bodyPr/>
          <a:lstStyle/>
          <a:p>
            <a:pPr eaLnBrk="1" hangingPunct="1">
              <a:defRPr/>
            </a:pPr>
            <a:r>
              <a:rPr lang="en-US">
                <a:latin typeface="Aril" charset="0"/>
                <a:ea typeface="MS PGothic" charset="0"/>
                <a:cs typeface="Aril" charset="0"/>
              </a:rPr>
              <a:t>Kuil Partenon: tempat untuk berdebat</a:t>
            </a:r>
          </a:p>
        </p:txBody>
      </p:sp>
      <p:pic>
        <p:nvPicPr>
          <p:cNvPr id="194562" name="Picture 6" descr="Parthenon"/>
          <p:cNvPicPr>
            <a:picLocks noChangeAspect="1" noChangeArrowheads="1"/>
          </p:cNvPicPr>
          <p:nvPr/>
        </p:nvPicPr>
        <p:blipFill>
          <a:blip r:embed="rId3">
            <a:extLst>
              <a:ext uri="{28A0092B-C50C-407E-A947-70E740481C1C}">
                <a14:useLocalDpi xmlns:a14="http://schemas.microsoft.com/office/drawing/2010/main" val="0"/>
              </a:ext>
            </a:extLst>
          </a:blip>
          <a:srcRect b="40648"/>
          <a:stretch>
            <a:fillRect/>
          </a:stretch>
        </p:blipFill>
        <p:spPr bwMode="auto">
          <a:xfrm>
            <a:off x="1588" y="1628775"/>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Picture 5" descr="Parthenon"/>
          <p:cNvPicPr>
            <a:picLocks noChangeAspect="1" noChangeArrowheads="1"/>
          </p:cNvPicPr>
          <p:nvPr/>
        </p:nvPicPr>
        <p:blipFill>
          <a:blip r:embed="rId3">
            <a:extLst>
              <a:ext uri="{28A0092B-C50C-407E-A947-70E740481C1C}">
                <a14:useLocalDpi xmlns:a14="http://schemas.microsoft.com/office/drawing/2010/main" val="0"/>
              </a:ext>
            </a:extLst>
          </a:blip>
          <a:srcRect t="68715" r="54263"/>
          <a:stretch>
            <a:fillRect/>
          </a:stretch>
        </p:blipFill>
        <p:spPr bwMode="auto">
          <a:xfrm rot="-554134">
            <a:off x="9413875" y="2713038"/>
            <a:ext cx="5715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 name="Title 1"/>
          <p:cNvSpPr>
            <a:spLocks noGrp="1"/>
          </p:cNvSpPr>
          <p:nvPr>
            <p:ph type="title"/>
          </p:nvPr>
        </p:nvSpPr>
        <p:spPr>
          <a:xfrm>
            <a:off x="34925" y="76200"/>
            <a:ext cx="4321175" cy="838200"/>
          </a:xfrm>
        </p:spPr>
        <p:txBody>
          <a:bodyPr/>
          <a:lstStyle/>
          <a:p>
            <a:pPr algn="l">
              <a:defRPr/>
            </a:pPr>
            <a:r>
              <a:rPr lang="en-US">
                <a:latin typeface="Aril" charset="0"/>
                <a:ea typeface="MS PGothic" charset="0"/>
                <a:cs typeface="Aril" charset="0"/>
              </a:rPr>
              <a:t>Epikuronisme</a:t>
            </a:r>
          </a:p>
        </p:txBody>
      </p:sp>
      <p:sp>
        <p:nvSpPr>
          <p:cNvPr id="196611"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pic>
        <p:nvPicPr>
          <p:cNvPr id="7" name="Picture 6" descr="chubby-kid-at-mcdonal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3429000"/>
            <a:ext cx="42846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7" descr="Epicur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00175"/>
            <a:ext cx="32369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picureanis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2225"/>
            <a:ext cx="38576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987824" y="3933056"/>
            <a:ext cx="1944216" cy="2554545"/>
          </a:xfrm>
          <a:prstGeom prst="rect">
            <a:avLst/>
          </a:prstGeom>
          <a:solidFill>
            <a:schemeClr val="tx1"/>
          </a:solidFill>
        </p:spPr>
        <p:txBody>
          <a:bodyPr>
            <a:spAutoFit/>
          </a:bodyPr>
          <a:lstStyle/>
          <a:p>
            <a:pPr>
              <a:defRPr/>
            </a:pPr>
            <a:r>
              <a:rPr lang="en-US" sz="4000" b="1" dirty="0" err="1">
                <a:ln w="10541" cmpd="sng">
                  <a:solidFill>
                    <a:schemeClr val="accent1">
                      <a:shade val="88000"/>
                      <a:satMod val="110000"/>
                    </a:schemeClr>
                  </a:solidFill>
                  <a:prstDash val="solid"/>
                </a:ln>
                <a:solidFill>
                  <a:srgbClr val="FF0000"/>
                </a:solidFill>
                <a:latin typeface="Arial"/>
                <a:ea typeface="ＭＳ Ｐゴシック" charset="0"/>
                <a:cs typeface="Arial"/>
              </a:rPr>
              <a:t>Makan</a:t>
            </a:r>
            <a:r>
              <a:rPr lang="en-US" sz="4000" b="1" dirty="0">
                <a:ln w="10541" cmpd="sng">
                  <a:solidFill>
                    <a:schemeClr val="accent1">
                      <a:shade val="88000"/>
                      <a:satMod val="110000"/>
                    </a:schemeClr>
                  </a:solidFill>
                  <a:prstDash val="solid"/>
                </a:ln>
                <a:solidFill>
                  <a:srgbClr val="FF0000"/>
                </a:solidFill>
                <a:latin typeface="Arial"/>
                <a:ea typeface="ＭＳ Ｐゴシック" charset="0"/>
                <a:cs typeface="Arial"/>
              </a:rPr>
              <a:t>,</a:t>
            </a:r>
          </a:p>
          <a:p>
            <a:pPr>
              <a:defRPr/>
            </a:pPr>
            <a:r>
              <a:rPr lang="en-US" sz="4000" b="1" dirty="0" err="1">
                <a:ln w="10541" cmpd="sng">
                  <a:solidFill>
                    <a:schemeClr val="accent1">
                      <a:shade val="88000"/>
                      <a:satMod val="110000"/>
                    </a:schemeClr>
                  </a:solidFill>
                  <a:prstDash val="solid"/>
                </a:ln>
                <a:solidFill>
                  <a:srgbClr val="FF0000"/>
                </a:solidFill>
                <a:latin typeface="Arial"/>
                <a:ea typeface="ＭＳ Ｐゴシック" charset="0"/>
                <a:cs typeface="Arial"/>
              </a:rPr>
              <a:t>Minum</a:t>
            </a:r>
            <a:endParaRPr lang="en-US" sz="4000" b="1" dirty="0">
              <a:ln w="10541" cmpd="sng">
                <a:solidFill>
                  <a:schemeClr val="accent1">
                    <a:shade val="88000"/>
                    <a:satMod val="110000"/>
                  </a:schemeClr>
                </a:solidFill>
                <a:prstDash val="solid"/>
              </a:ln>
              <a:solidFill>
                <a:srgbClr val="FF0000"/>
              </a:solidFill>
              <a:latin typeface="Arial"/>
              <a:ea typeface="ＭＳ Ｐゴシック" charset="0"/>
              <a:cs typeface="Arial"/>
            </a:endParaRPr>
          </a:p>
          <a:p>
            <a:pPr>
              <a:defRPr/>
            </a:pPr>
            <a:r>
              <a:rPr lang="en-US" sz="4000" b="1" dirty="0">
                <a:ln w="10541" cmpd="sng">
                  <a:solidFill>
                    <a:schemeClr val="accent1">
                      <a:shade val="88000"/>
                      <a:satMod val="110000"/>
                    </a:schemeClr>
                  </a:solidFill>
                  <a:prstDash val="solid"/>
                </a:ln>
                <a:solidFill>
                  <a:srgbClr val="FF0000"/>
                </a:solidFill>
                <a:latin typeface="Arial"/>
                <a:ea typeface="ＭＳ Ｐゴシック" charset="0"/>
                <a:cs typeface="Arial"/>
              </a:rPr>
              <a:t>&amp; </a:t>
            </a:r>
            <a:r>
              <a:rPr lang="en-US" sz="4000" b="1" dirty="0" err="1">
                <a:ln w="10541" cmpd="sng">
                  <a:solidFill>
                    <a:schemeClr val="accent1">
                      <a:shade val="88000"/>
                      <a:satMod val="110000"/>
                    </a:schemeClr>
                  </a:solidFill>
                  <a:prstDash val="solid"/>
                </a:ln>
                <a:solidFill>
                  <a:srgbClr val="FF0000"/>
                </a:solidFill>
                <a:latin typeface="Arial"/>
                <a:ea typeface="ＭＳ Ｐゴシック" charset="0"/>
                <a:cs typeface="Arial"/>
              </a:rPr>
              <a:t>Ber</a:t>
            </a:r>
            <a:r>
              <a:rPr lang="en-US" sz="4000" b="1" dirty="0">
                <a:ln w="10541" cmpd="sng">
                  <a:solidFill>
                    <a:schemeClr val="accent1">
                      <a:shade val="88000"/>
                      <a:satMod val="110000"/>
                    </a:schemeClr>
                  </a:solidFill>
                  <a:prstDash val="solid"/>
                </a:ln>
                <a:solidFill>
                  <a:srgbClr val="FF0000"/>
                </a:solidFill>
                <a:latin typeface="Arial"/>
                <a:ea typeface="ＭＳ Ｐゴシック" charset="0"/>
                <a:cs typeface="Arial"/>
              </a:rPr>
              <a:t>- </a:t>
            </a:r>
            <a:r>
              <a:rPr lang="en-US" sz="4000" b="1" dirty="0" err="1">
                <a:ln w="10541" cmpd="sng">
                  <a:solidFill>
                    <a:schemeClr val="accent1">
                      <a:shade val="88000"/>
                      <a:satMod val="110000"/>
                    </a:schemeClr>
                  </a:solidFill>
                  <a:prstDash val="solid"/>
                </a:ln>
                <a:solidFill>
                  <a:srgbClr val="FF0000"/>
                </a:solidFill>
                <a:latin typeface="Arial"/>
                <a:ea typeface="ＭＳ Ｐゴシック" charset="0"/>
                <a:cs typeface="Arial"/>
              </a:rPr>
              <a:t>bira</a:t>
            </a:r>
            <a:endParaRPr lang="en-US" sz="4000" b="1" dirty="0">
              <a:ln w="10541" cmpd="sng">
                <a:solidFill>
                  <a:schemeClr val="accent1">
                    <a:shade val="88000"/>
                    <a:satMod val="110000"/>
                  </a:schemeClr>
                </a:solidFill>
                <a:prstDash val="solid"/>
              </a:ln>
              <a:solidFill>
                <a:srgbClr val="FF0000"/>
              </a:solidFill>
              <a:latin typeface="Arial"/>
              <a:ea typeface="ＭＳ Ｐゴシック" charset="0"/>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198658"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pic>
        <p:nvPicPr>
          <p:cNvPr id="1986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075" y="188913"/>
            <a:ext cx="279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6513" y="5661025"/>
            <a:ext cx="4321176" cy="1196975"/>
          </a:xfrm>
          <a:prstGeom prst="rect">
            <a:avLst/>
          </a:prstGeom>
          <a:noFill/>
          <a:ln w="9525">
            <a:noFill/>
            <a:miter lim="800000"/>
            <a:headEnd/>
            <a:tailEnd/>
          </a:ln>
          <a:effectLst/>
        </p:spPr>
        <p:txBody>
          <a:bodyPr anchor="ct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lgn="ctr">
              <a:defRPr/>
            </a:pPr>
            <a:r>
              <a:rPr lang="en-US" sz="3600" smtClean="0">
                <a:solidFill>
                  <a:schemeClr val="tx2"/>
                </a:solidFill>
                <a:effectLst>
                  <a:outerShdw blurRad="38100" dist="38100" dir="2700000" algn="tl">
                    <a:srgbClr val="000000"/>
                  </a:outerShdw>
                </a:effectLst>
                <a:latin typeface="Aril" charset="0"/>
              </a:rPr>
              <a:t>Zeno dari Citium (336-264 SM)</a:t>
            </a:r>
          </a:p>
        </p:txBody>
      </p:sp>
      <p:sp>
        <p:nvSpPr>
          <p:cNvPr id="2" name="Title 1"/>
          <p:cNvSpPr>
            <a:spLocks noGrp="1"/>
          </p:cNvSpPr>
          <p:nvPr>
            <p:ph type="title"/>
          </p:nvPr>
        </p:nvSpPr>
        <p:spPr>
          <a:xfrm>
            <a:off x="2627313" y="95250"/>
            <a:ext cx="4537075" cy="838200"/>
          </a:xfrm>
        </p:spPr>
        <p:txBody>
          <a:bodyPr/>
          <a:lstStyle/>
          <a:p>
            <a:pPr>
              <a:defRPr/>
            </a:pPr>
            <a:r>
              <a:rPr lang="en-US" sz="6600">
                <a:latin typeface="Aril" charset="0"/>
                <a:ea typeface="MS PGothic" charset="0"/>
                <a:cs typeface="Aril" charset="0"/>
              </a:rPr>
              <a:t>Stoa</a:t>
            </a:r>
          </a:p>
        </p:txBody>
      </p:sp>
      <p:sp>
        <p:nvSpPr>
          <p:cNvPr id="198662" name="Title 1"/>
          <p:cNvSpPr txBox="1">
            <a:spLocks/>
          </p:cNvSpPr>
          <p:nvPr/>
        </p:nvSpPr>
        <p:spPr bwMode="auto">
          <a:xfrm>
            <a:off x="3995738" y="1125538"/>
            <a:ext cx="496887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buFont typeface="Arial" charset="0"/>
              <a:buChar char="•"/>
            </a:pPr>
            <a:r>
              <a:rPr lang="en-US" altLang="ja-JP" sz="3600" b="1">
                <a:latin typeface="Arial" charset="0"/>
                <a:cs typeface="Arial" charset="0"/>
              </a:rPr>
              <a:t>Menolak  Epikonisme</a:t>
            </a:r>
          </a:p>
          <a:p>
            <a:pPr>
              <a:buFont typeface="Arial" charset="0"/>
              <a:buChar char="•"/>
            </a:pPr>
            <a:endParaRPr lang="en-US" altLang="ja-JP" sz="3600" b="1">
              <a:latin typeface="Arial" charset="0"/>
              <a:cs typeface="Arial" charset="0"/>
            </a:endParaRPr>
          </a:p>
          <a:p>
            <a:pPr>
              <a:buFont typeface="Arial" charset="0"/>
              <a:buChar char="•"/>
            </a:pPr>
            <a:r>
              <a:rPr lang="en-US" altLang="ja-JP" sz="3600" b="1">
                <a:latin typeface="Arial" charset="0"/>
                <a:cs typeface="Arial" charset="0"/>
              </a:rPr>
              <a:t>“Kenyataan adalah alasan  natural "</a:t>
            </a:r>
          </a:p>
          <a:p>
            <a:pPr>
              <a:buFont typeface="Arial" charset="0"/>
              <a:buChar char="•"/>
            </a:pPr>
            <a:endParaRPr lang="en-US" altLang="ja-JP" sz="3600" b="1">
              <a:latin typeface="Arial" charset="0"/>
              <a:cs typeface="Arial" charset="0"/>
            </a:endParaRPr>
          </a:p>
          <a:p>
            <a:pPr>
              <a:buFont typeface="Arial" charset="0"/>
              <a:buChar char="•"/>
            </a:pPr>
            <a:r>
              <a:rPr lang="en-US" altLang="ja-JP" sz="3600" b="1">
                <a:latin typeface="Arial" charset="0"/>
                <a:cs typeface="Arial" charset="0"/>
              </a:rPr>
              <a:t>Sebab &amp; akibat</a:t>
            </a:r>
          </a:p>
          <a:p>
            <a:pPr>
              <a:buFont typeface="Arial" charset="0"/>
              <a:buChar char="•"/>
            </a:pPr>
            <a:endParaRPr lang="en-US" altLang="ja-JP" sz="3600" b="1">
              <a:latin typeface="Arial" charset="0"/>
              <a:cs typeface="Arial" charset="0"/>
            </a:endParaRPr>
          </a:p>
          <a:p>
            <a:pPr>
              <a:buFont typeface="Arial" charset="0"/>
              <a:buChar char="•"/>
            </a:pPr>
            <a:r>
              <a:rPr lang="en-US" altLang="ja-JP" sz="3600" b="1">
                <a:latin typeface="Arial" charset="0"/>
                <a:cs typeface="Arial" charset="0"/>
              </a:rPr>
              <a:t>Mengarah pada materialisme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altLang="ja-JP" sz="3200" b="1">
                <a:solidFill>
                  <a:srgbClr val="FFFF00"/>
                </a:solidFill>
                <a:latin typeface="Arial" charset="0"/>
                <a:ea typeface="MS PGothic" charset="0"/>
                <a:cs typeface="Arial" charset="0"/>
              </a:rPr>
              <a:t>Perjalanan Misi Paulus Pertama &amp; Kedua</a:t>
            </a:r>
            <a:endParaRPr lang="en-US" sz="3200" b="1">
              <a:solidFill>
                <a:srgbClr val="FFFF00"/>
              </a:solidFill>
              <a:latin typeface="Arial" charset="0"/>
              <a:ea typeface="MS PGothic" charset="0"/>
              <a:cs typeface="Arial" charset="0"/>
            </a:endParaRPr>
          </a:p>
        </p:txBody>
      </p:sp>
      <p:sp>
        <p:nvSpPr>
          <p:cNvPr id="147459" name="Text Box 5"/>
          <p:cNvSpPr txBox="1">
            <a:spLocks noChangeArrowheads="1"/>
          </p:cNvSpPr>
          <p:nvPr/>
        </p:nvSpPr>
        <p:spPr bwMode="auto">
          <a:xfrm>
            <a:off x="8459788" y="14288"/>
            <a:ext cx="7064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eaLnBrk="1" hangingPunct="1"/>
            <a:r>
              <a:rPr lang="en-US" b="1">
                <a:solidFill>
                  <a:srgbClr val="FFFF00"/>
                </a:solidFill>
                <a:latin typeface="Arial" charset="0"/>
                <a:cs typeface="Arial" charset="0"/>
              </a:rPr>
              <a:t>30</a:t>
            </a:r>
          </a:p>
          <a:p>
            <a:pPr algn="r" eaLnBrk="1" hangingPunct="1"/>
            <a:r>
              <a:rPr lang="en-US" b="1">
                <a:solidFill>
                  <a:srgbClr val="FFFF00"/>
                </a:solidFill>
                <a:latin typeface="Arial" charset="0"/>
                <a:cs typeface="Arial" charset="0"/>
              </a:rPr>
              <a:t>150</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00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0013"/>
            <a:ext cx="4464050" cy="709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
        <p:nvSpPr>
          <p:cNvPr id="2" name="Title 1"/>
          <p:cNvSpPr>
            <a:spLocks noGrp="1"/>
          </p:cNvSpPr>
          <p:nvPr>
            <p:ph type="title"/>
          </p:nvPr>
        </p:nvSpPr>
        <p:spPr>
          <a:xfrm>
            <a:off x="971550" y="-100013"/>
            <a:ext cx="6192838" cy="838201"/>
          </a:xfrm>
        </p:spPr>
        <p:txBody>
          <a:bodyPr/>
          <a:lstStyle/>
          <a:p>
            <a:pPr>
              <a:defRPr/>
            </a:pPr>
            <a:r>
              <a:rPr lang="en-US" sz="5400">
                <a:latin typeface="Aril" charset="0"/>
                <a:ea typeface="MS PGothic" charset="0"/>
                <a:cs typeface="Aril" charset="0"/>
              </a:rPr>
              <a:t>Stoa Masa Kini</a:t>
            </a:r>
          </a:p>
        </p:txBody>
      </p:sp>
      <p:sp>
        <p:nvSpPr>
          <p:cNvPr id="11" name="Title 1"/>
          <p:cNvSpPr txBox="1">
            <a:spLocks/>
          </p:cNvSpPr>
          <p:nvPr/>
        </p:nvSpPr>
        <p:spPr bwMode="auto">
          <a:xfrm>
            <a:off x="2411413" y="1052513"/>
            <a:ext cx="6696075" cy="5541962"/>
          </a:xfrm>
          <a:prstGeom prst="rect">
            <a:avLst/>
          </a:prstGeom>
          <a:noFill/>
          <a:ln w="9525">
            <a:noFill/>
            <a:miter lim="800000"/>
            <a:headEnd/>
            <a:tailEnd/>
          </a:ln>
          <a:effectLst/>
          <a:extLst/>
        </p:spPr>
        <p:txBody>
          <a:bodyPr anchor="ct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lgn="r">
              <a:defRPr/>
            </a:pPr>
            <a:r>
              <a:rPr lang="en-US" altLang="ja-JP" sz="3400" smtClean="0">
                <a:solidFill>
                  <a:schemeClr val="tx2"/>
                </a:solidFill>
                <a:effectLst>
                  <a:outerShdw blurRad="38100" dist="38100" dir="2700000" algn="tl">
                    <a:srgbClr val="000000"/>
                  </a:outerShdw>
                </a:effectLst>
                <a:latin typeface="Aril" charset="0"/>
              </a:rPr>
              <a:t>“Aliran </a:t>
            </a:r>
            <a:r>
              <a:rPr lang="en-US" sz="3400" smtClean="0">
                <a:solidFill>
                  <a:schemeClr val="tx2"/>
                </a:solidFill>
                <a:effectLst>
                  <a:outerShdw blurRad="38100" dist="38100" dir="2700000" algn="tl">
                    <a:srgbClr val="000000"/>
                  </a:outerShdw>
                </a:effectLst>
                <a:latin typeface="Aril" charset="0"/>
              </a:rPr>
              <a:t>Stoa di barat, yang menyerupai aliran Budha di timur, merupakan filosofi yang mencari jawaban tidak hanya asal-usul dunia  fisik dan pengetahuan didalamnya; tapi juga panduan untuk menjalani kehidupan yang terbaik, dan cara untuk menghadapi tantangan dalam hidup."</a:t>
            </a:r>
            <a:endParaRPr lang="en-US" altLang="ja-JP" sz="3400" smtClean="0">
              <a:solidFill>
                <a:schemeClr val="tx2"/>
              </a:solidFill>
              <a:effectLst>
                <a:outerShdw blurRad="38100" dist="38100" dir="2700000" algn="tl">
                  <a:srgbClr val="000000"/>
                </a:outerShdw>
              </a:effectLst>
              <a:latin typeface="Aril" charset="0"/>
            </a:endParaRPr>
          </a:p>
        </p:txBody>
      </p:sp>
      <p:sp>
        <p:nvSpPr>
          <p:cNvPr id="8" name="Title 1"/>
          <p:cNvSpPr txBox="1">
            <a:spLocks/>
          </p:cNvSpPr>
          <p:nvPr/>
        </p:nvSpPr>
        <p:spPr bwMode="auto">
          <a:xfrm>
            <a:off x="34925" y="6442075"/>
            <a:ext cx="9072563" cy="549275"/>
          </a:xfrm>
          <a:prstGeom prst="rect">
            <a:avLst/>
          </a:prstGeom>
          <a:noFill/>
          <a:ln w="9525">
            <a:noFill/>
            <a:miter lim="800000"/>
            <a:headEnd/>
            <a:tailEnd/>
          </a:ln>
          <a:effectLst/>
          <a:extLst/>
        </p:spPr>
        <p:txBody>
          <a:bodyPr anchor="ct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600" smtClean="0">
                <a:solidFill>
                  <a:schemeClr val="tx2"/>
                </a:solidFill>
                <a:effectLst>
                  <a:outerShdw blurRad="38100" dist="38100" dir="2700000" algn="tl">
                    <a:srgbClr val="000000"/>
                  </a:outerShdw>
                </a:effectLst>
                <a:latin typeface="Aril" charset="0"/>
              </a:rPr>
              <a:t>gettingstronger.org/stoicism</a:t>
            </a:r>
            <a:endParaRPr lang="en-US" altLang="ja-JP" sz="2600" smtClean="0">
              <a:solidFill>
                <a:schemeClr val="tx2"/>
              </a:solidFill>
              <a:effectLst>
                <a:outerShdw blurRad="38100" dist="38100" dir="2700000" algn="tl">
                  <a:srgbClr val="000000"/>
                </a:outerShdw>
              </a:effectLst>
              <a:latin typeface="Ari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02754" name="Picture 2" descr="pyrrho-1.jpg?w=360&amp;h=297.jpg"/>
          <p:cNvPicPr>
            <a:picLocks noChangeAspect="1"/>
          </p:cNvPicPr>
          <p:nvPr/>
        </p:nvPicPr>
        <p:blipFill>
          <a:blip r:embed="rId3">
            <a:extLst>
              <a:ext uri="{28A0092B-C50C-407E-A947-70E740481C1C}">
                <a14:useLocalDpi xmlns:a14="http://schemas.microsoft.com/office/drawing/2010/main" val="0"/>
              </a:ext>
            </a:extLst>
          </a:blip>
          <a:srcRect l="1991" r="12978"/>
          <a:stretch>
            <a:fillRect/>
          </a:stretch>
        </p:blipFill>
        <p:spPr bwMode="auto">
          <a:xfrm>
            <a:off x="1863725" y="-100013"/>
            <a:ext cx="7316788" cy="70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76200"/>
            <a:ext cx="4557713" cy="1839913"/>
          </a:xfrm>
        </p:spPr>
        <p:txBody>
          <a:bodyPr/>
          <a:lstStyle/>
          <a:p>
            <a:pPr algn="l">
              <a:defRPr/>
            </a:pPr>
            <a:r>
              <a:rPr lang="en-US">
                <a:latin typeface="Aril" charset="0"/>
                <a:ea typeface="MS PGothic" charset="0"/>
                <a:cs typeface="Aril" charset="0"/>
              </a:rPr>
              <a:t>Skeptisisme : Pyrro dari Elis</a:t>
            </a:r>
          </a:p>
        </p:txBody>
      </p:sp>
      <p:sp>
        <p:nvSpPr>
          <p:cNvPr id="202756" name="Title 1"/>
          <p:cNvSpPr txBox="1">
            <a:spLocks/>
          </p:cNvSpPr>
          <p:nvPr/>
        </p:nvSpPr>
        <p:spPr bwMode="auto">
          <a:xfrm>
            <a:off x="0" y="1052513"/>
            <a:ext cx="35639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latin typeface="Arial" charset="0"/>
                <a:cs typeface="Arial" charset="0"/>
              </a:rPr>
              <a:t>• Pengetahuan yang tidak dapat dicapai</a:t>
            </a:r>
          </a:p>
          <a:p>
            <a:pPr algn="ctr"/>
            <a:endParaRPr lang="en-US" altLang="ja-JP" sz="3200" b="1">
              <a:latin typeface="Arial" charset="0"/>
              <a:cs typeface="Arial" charset="0"/>
            </a:endParaRPr>
          </a:p>
          <a:p>
            <a:pPr algn="ctr"/>
            <a:r>
              <a:rPr lang="en-US" altLang="ja-JP" sz="3200" b="1">
                <a:latin typeface="Arial" charset="0"/>
                <a:cs typeface="Arial" charset="0"/>
              </a:rPr>
              <a:t>• Hanya “berlalu mengikuti arus"</a:t>
            </a:r>
          </a:p>
        </p:txBody>
      </p:sp>
      <p:sp>
        <p:nvSpPr>
          <p:cNvPr id="20275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b="8000"/>
          <a:stretch>
            <a:fillRect/>
          </a:stretch>
        </p:blipFill>
        <p:spPr bwMode="auto">
          <a:xfrm>
            <a:off x="0" y="0"/>
            <a:ext cx="1016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Rot="1" noChangeArrowheads="1"/>
          </p:cNvSpPr>
          <p:nvPr>
            <p:ph type="title"/>
          </p:nvPr>
        </p:nvSpPr>
        <p:spPr>
          <a:xfrm>
            <a:off x="301625" y="228600"/>
            <a:ext cx="5108575" cy="685800"/>
          </a:xfrm>
        </p:spPr>
        <p:txBody>
          <a:bodyPr/>
          <a:lstStyle/>
          <a:p>
            <a:pPr eaLnBrk="1" hangingPunct="1">
              <a:defRPr/>
            </a:pPr>
            <a:r>
              <a:rPr lang="en-US">
                <a:latin typeface="Aril" charset="0"/>
                <a:ea typeface="MS PGothic" charset="0"/>
                <a:cs typeface="Aril" charset="0"/>
              </a:rPr>
              <a:t>Ekletisisme</a:t>
            </a:r>
          </a:p>
        </p:txBody>
      </p:sp>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2971800"/>
            <a:ext cx="2663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323529" y="1401763"/>
            <a:ext cx="5086672" cy="3046988"/>
          </a:xfrm>
          <a:prstGeom prst="rect">
            <a:avLst/>
          </a:prstGeom>
          <a:noFill/>
          <a:ln w="9525">
            <a:noFill/>
            <a:miter lim="800000"/>
            <a:headEnd/>
            <a:tailEnd/>
          </a:ln>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ja-JP" altLang="en-US" sz="3200" b="1" dirty="0" smtClean="0">
                <a:effectLst>
                  <a:glow rad="330200">
                    <a:schemeClr val="bg2">
                      <a:lumMod val="75000"/>
                      <a:alpha val="90000"/>
                    </a:schemeClr>
                  </a:glow>
                </a:effectLst>
              </a:rPr>
              <a:t>“</a:t>
            </a:r>
            <a:r>
              <a:rPr lang="en-US" altLang="ja-JP" sz="3200" b="1" dirty="0" err="1" smtClean="0">
                <a:effectLst>
                  <a:glow rad="330200">
                    <a:schemeClr val="bg2">
                      <a:lumMod val="75000"/>
                      <a:alpha val="90000"/>
                    </a:schemeClr>
                  </a:glow>
                </a:effectLst>
              </a:rPr>
              <a:t>Saya</a:t>
            </a:r>
            <a:r>
              <a:rPr lang="en-US" altLang="ja-JP" sz="3200" b="1" dirty="0" smtClean="0">
                <a:effectLst>
                  <a:glow rad="330200">
                    <a:schemeClr val="bg2">
                      <a:lumMod val="75000"/>
                      <a:alpha val="90000"/>
                    </a:schemeClr>
                  </a:glow>
                </a:effectLst>
              </a:rPr>
              <a:t> </a:t>
            </a:r>
            <a:r>
              <a:rPr lang="en-US" altLang="ja-JP" sz="3200" b="1" dirty="0" err="1" smtClean="0">
                <a:effectLst>
                  <a:glow rad="330200">
                    <a:schemeClr val="bg2">
                      <a:lumMod val="75000"/>
                      <a:alpha val="90000"/>
                    </a:schemeClr>
                  </a:glow>
                </a:effectLst>
              </a:rPr>
              <a:t>penganut</a:t>
            </a:r>
            <a:r>
              <a:rPr lang="en-US" altLang="ja-JP" sz="3200" b="1" dirty="0" smtClean="0">
                <a:effectLst>
                  <a:glow rad="330200">
                    <a:schemeClr val="bg2">
                      <a:lumMod val="75000"/>
                      <a:alpha val="90000"/>
                    </a:schemeClr>
                  </a:glow>
                </a:effectLst>
              </a:rPr>
              <a:t> </a:t>
            </a:r>
            <a:r>
              <a:rPr lang="en-US" altLang="ja-JP" sz="3200" b="1" dirty="0" err="1" smtClean="0">
                <a:effectLst>
                  <a:glow rad="330200">
                    <a:schemeClr val="bg2">
                      <a:lumMod val="75000"/>
                      <a:alpha val="90000"/>
                    </a:schemeClr>
                  </a:glow>
                </a:effectLst>
              </a:rPr>
              <a:t>Budha</a:t>
            </a:r>
            <a:r>
              <a:rPr lang="en-US" sz="3200" b="1" dirty="0" smtClean="0">
                <a:effectLst>
                  <a:glow rad="330200">
                    <a:schemeClr val="bg2">
                      <a:lumMod val="75000"/>
                      <a:alpha val="90000"/>
                    </a:schemeClr>
                  </a:glow>
                </a:effectLst>
              </a:rPr>
              <a:t>.  </a:t>
            </a:r>
          </a:p>
          <a:p>
            <a:pPr>
              <a:defRPr/>
            </a:pP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Saya</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seorang</a:t>
            </a:r>
            <a:r>
              <a:rPr lang="en-US" sz="3200" b="1" dirty="0" smtClean="0">
                <a:effectLst>
                  <a:glow rad="330200">
                    <a:schemeClr val="bg2">
                      <a:lumMod val="75000"/>
                      <a:alpha val="90000"/>
                    </a:schemeClr>
                  </a:glow>
                </a:effectLst>
              </a:rPr>
              <a:t> Muslim.  </a:t>
            </a:r>
          </a:p>
          <a:p>
            <a:pPr>
              <a:defRPr/>
            </a:pP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Saya</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seorang</a:t>
            </a:r>
            <a:r>
              <a:rPr lang="en-US" sz="3200" b="1" dirty="0" smtClean="0">
                <a:effectLst>
                  <a:glow rad="330200">
                    <a:schemeClr val="bg2">
                      <a:lumMod val="75000"/>
                      <a:alpha val="90000"/>
                    </a:schemeClr>
                  </a:glow>
                </a:effectLst>
              </a:rPr>
              <a:t> </a:t>
            </a:r>
            <a:r>
              <a:rPr lang="en-US" sz="3200" b="1" dirty="0">
                <a:effectLst>
                  <a:glow rad="330200">
                    <a:schemeClr val="bg2">
                      <a:lumMod val="75000"/>
                      <a:alpha val="90000"/>
                    </a:schemeClr>
                  </a:glow>
                </a:effectLst>
              </a:rPr>
              <a:t>K</a:t>
            </a:r>
            <a:r>
              <a:rPr lang="en-US" sz="3200" b="1" dirty="0" smtClean="0">
                <a:effectLst>
                  <a:glow rad="330200">
                    <a:schemeClr val="bg2">
                      <a:lumMod val="75000"/>
                      <a:alpha val="90000"/>
                    </a:schemeClr>
                  </a:glow>
                </a:effectLst>
              </a:rPr>
              <a:t>risten.  </a:t>
            </a:r>
          </a:p>
          <a:p>
            <a:pPr>
              <a:defRPr/>
            </a:pP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Saya</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akan</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menjadi</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apa</a:t>
            </a:r>
            <a:r>
              <a:rPr lang="en-US" sz="3200" b="1" dirty="0" smtClean="0">
                <a:effectLst>
                  <a:glow rad="330200">
                    <a:schemeClr val="bg2">
                      <a:lumMod val="75000"/>
                      <a:alpha val="90000"/>
                    </a:schemeClr>
                  </a:glow>
                </a:effectLst>
              </a:rPr>
              <a:t> yang </a:t>
            </a:r>
            <a:r>
              <a:rPr lang="en-US" sz="3200" b="1" dirty="0" err="1" smtClean="0">
                <a:effectLst>
                  <a:glow rad="330200">
                    <a:schemeClr val="bg2">
                      <a:lumMod val="75000"/>
                      <a:alpha val="90000"/>
                    </a:schemeClr>
                  </a:glow>
                </a:effectLst>
              </a:rPr>
              <a:t>kau</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mau</a:t>
            </a:r>
            <a:r>
              <a:rPr lang="en-US" sz="3200" b="1" dirty="0" smtClean="0">
                <a:effectLst>
                  <a:glow rad="330200">
                    <a:schemeClr val="bg2">
                      <a:lumMod val="75000"/>
                      <a:alpha val="90000"/>
                    </a:schemeClr>
                  </a:glow>
                </a:effectLst>
              </a:rPr>
              <a:t>.  </a:t>
            </a:r>
          </a:p>
          <a:p>
            <a:pPr>
              <a:defRPr/>
            </a:pP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Semua</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sama</a:t>
            </a:r>
            <a:r>
              <a:rPr lang="en-US" sz="3200" b="1" dirty="0" smtClean="0">
                <a:effectLst>
                  <a:glow rad="330200">
                    <a:schemeClr val="bg2">
                      <a:lumMod val="75000"/>
                      <a:alpha val="90000"/>
                    </a:schemeClr>
                  </a:glow>
                </a:effectLst>
              </a:rPr>
              <a:t> </a:t>
            </a:r>
            <a:r>
              <a:rPr lang="en-US" sz="3200" b="1" dirty="0" err="1" smtClean="0">
                <a:effectLst>
                  <a:glow rad="330200">
                    <a:schemeClr val="bg2">
                      <a:lumMod val="75000"/>
                      <a:alpha val="90000"/>
                    </a:schemeClr>
                  </a:glow>
                </a:effectLst>
              </a:rPr>
              <a:t>saja</a:t>
            </a:r>
            <a:r>
              <a:rPr lang="en-US" sz="3200" b="1" dirty="0" smtClean="0">
                <a:effectLst>
                  <a:glow rad="330200">
                    <a:schemeClr val="bg2">
                      <a:lumMod val="75000"/>
                      <a:alpha val="90000"/>
                    </a:schemeClr>
                  </a:glow>
                </a:effectLst>
              </a:rPr>
              <a:t>.</a:t>
            </a:r>
            <a:r>
              <a:rPr lang="ja-JP" altLang="en-US" sz="3200" b="1" dirty="0" smtClean="0">
                <a:effectLst>
                  <a:glow rad="330200">
                    <a:schemeClr val="bg2">
                      <a:lumMod val="75000"/>
                      <a:alpha val="90000"/>
                    </a:schemeClr>
                  </a:glow>
                </a:effectLst>
              </a:rPr>
              <a:t>”</a:t>
            </a:r>
            <a:endParaRPr lang="en-US" sz="3200" b="1" dirty="0" smtClean="0">
              <a:effectLst>
                <a:glow rad="330200">
                  <a:schemeClr val="bg2">
                    <a:lumMod val="75000"/>
                    <a:alpha val="90000"/>
                  </a:schemeClr>
                </a:glow>
              </a:effectLst>
            </a:endParaRPr>
          </a:p>
        </p:txBody>
      </p:sp>
      <p:sp>
        <p:nvSpPr>
          <p:cNvPr id="79878" name="Text Box 6"/>
          <p:cNvSpPr txBox="1">
            <a:spLocks noChangeArrowheads="1"/>
          </p:cNvSpPr>
          <p:nvPr/>
        </p:nvSpPr>
        <p:spPr bwMode="auto">
          <a:xfrm>
            <a:off x="762000" y="5334000"/>
            <a:ext cx="3673475" cy="954088"/>
          </a:xfrm>
          <a:prstGeom prst="rect">
            <a:avLst/>
          </a:prstGeom>
          <a:solidFill>
            <a:schemeClr val="bg2"/>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38188" indent="-738188">
              <a:tabLst>
                <a:tab pos="169863" algn="l"/>
              </a:tabLst>
              <a:defRPr sz="3200" b="1">
                <a:solidFill>
                  <a:schemeClr val="tx1"/>
                </a:solidFill>
                <a:latin typeface="Tahoma" charset="0"/>
                <a:ea typeface="MS PGothic" charset="0"/>
                <a:cs typeface="MS PGothic" charset="0"/>
              </a:defRPr>
            </a:lvl1pPr>
            <a:lvl2pPr>
              <a:tabLst>
                <a:tab pos="169863" algn="l"/>
              </a:tabLst>
              <a:defRPr sz="2800" b="1">
                <a:solidFill>
                  <a:schemeClr val="tx1"/>
                </a:solidFill>
                <a:latin typeface="Tahoma" charset="0"/>
                <a:ea typeface="MS PGothic" charset="0"/>
                <a:cs typeface="MS PGothic" charset="0"/>
              </a:defRPr>
            </a:lvl2pPr>
            <a:lvl3pPr>
              <a:tabLst>
                <a:tab pos="169863" algn="l"/>
              </a:tabLst>
              <a:defRPr sz="2400" b="1">
                <a:solidFill>
                  <a:schemeClr val="tx1"/>
                </a:solidFill>
                <a:latin typeface="Tahoma" charset="0"/>
                <a:ea typeface="MS PGothic" charset="0"/>
                <a:cs typeface="MS PGothic" charset="0"/>
              </a:defRPr>
            </a:lvl3pPr>
            <a:lvl4pPr>
              <a:tabLst>
                <a:tab pos="169863" algn="l"/>
              </a:tabLst>
              <a:defRPr sz="2000" b="1">
                <a:solidFill>
                  <a:schemeClr val="tx1"/>
                </a:solidFill>
                <a:latin typeface="Tahoma" charset="0"/>
                <a:ea typeface="MS PGothic" charset="0"/>
                <a:cs typeface="MS PGothic" charset="0"/>
              </a:defRPr>
            </a:lvl4pPr>
            <a:lvl5pPr>
              <a:tabLst>
                <a:tab pos="169863" algn="l"/>
              </a:tabLst>
              <a:defRPr sz="2000" b="1">
                <a:solidFill>
                  <a:schemeClr val="tx1"/>
                </a:solidFill>
                <a:latin typeface="Tahoma" charset="0"/>
                <a:ea typeface="MS PGothic" charset="0"/>
                <a:cs typeface="MS PGothic" charset="0"/>
              </a:defRPr>
            </a:lvl5pPr>
            <a:lvl6pPr eaLnBrk="0" hangingPunct="0">
              <a:buFont typeface="Arial" charset="0"/>
              <a:tabLst>
                <a:tab pos="169863" algn="l"/>
              </a:tabLst>
              <a:defRPr sz="2000" b="1">
                <a:solidFill>
                  <a:schemeClr val="tx1"/>
                </a:solidFill>
                <a:latin typeface="Tahoma" charset="0"/>
                <a:ea typeface="MS PGothic" charset="0"/>
                <a:cs typeface="MS PGothic" charset="0"/>
              </a:defRPr>
            </a:lvl6pPr>
            <a:lvl7pPr eaLnBrk="0" hangingPunct="0">
              <a:buFont typeface="Arial" charset="0"/>
              <a:tabLst>
                <a:tab pos="169863" algn="l"/>
              </a:tabLst>
              <a:defRPr sz="2000" b="1">
                <a:solidFill>
                  <a:schemeClr val="tx1"/>
                </a:solidFill>
                <a:latin typeface="Tahoma" charset="0"/>
                <a:ea typeface="MS PGothic" charset="0"/>
                <a:cs typeface="MS PGothic" charset="0"/>
              </a:defRPr>
            </a:lvl7pPr>
            <a:lvl8pPr eaLnBrk="0" hangingPunct="0">
              <a:buFont typeface="Arial" charset="0"/>
              <a:tabLst>
                <a:tab pos="169863" algn="l"/>
              </a:tabLst>
              <a:defRPr sz="2000" b="1">
                <a:solidFill>
                  <a:schemeClr val="tx1"/>
                </a:solidFill>
                <a:latin typeface="Tahoma" charset="0"/>
                <a:ea typeface="MS PGothic" charset="0"/>
                <a:cs typeface="MS PGothic" charset="0"/>
              </a:defRPr>
            </a:lvl8pPr>
            <a:lvl9pPr eaLnBrk="0" hangingPunct="0">
              <a:buFont typeface="Arial" charset="0"/>
              <a:tabLst>
                <a:tab pos="169863" algn="l"/>
              </a:tabLst>
              <a:defRPr sz="2000" b="1">
                <a:solidFill>
                  <a:schemeClr val="tx1"/>
                </a:solidFill>
                <a:latin typeface="Tahoma" charset="0"/>
                <a:ea typeface="MS PGothic" charset="0"/>
                <a:cs typeface="MS PGothic" charset="0"/>
              </a:defRPr>
            </a:lvl9pPr>
          </a:lstStyle>
          <a:p>
            <a:pPr>
              <a:defRPr/>
            </a:pPr>
            <a:r>
              <a:rPr lang="en-US" smtClean="0"/>
              <a:t>Aktor Jim Carrey</a:t>
            </a:r>
          </a:p>
          <a:p>
            <a:pPr>
              <a:defRPr/>
            </a:pPr>
            <a:r>
              <a:rPr lang="en-US" sz="2400" i="1" smtClean="0"/>
              <a:t>60 Minutes</a:t>
            </a:r>
            <a:r>
              <a:rPr lang="en-US" sz="2400" smtClean="0"/>
              <a:t>, 21 Nov 04</a:t>
            </a:r>
            <a:endParaRPr lang="en-US" smtClean="0"/>
          </a:p>
        </p:txBody>
      </p:sp>
      <p:sp>
        <p:nvSpPr>
          <p:cNvPr id="204806"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trips(downLeft)">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strips(downLeft)">
                                      <p:cBhvr>
                                        <p:cTn id="12" dur="500"/>
                                        <p:tgtEl>
                                          <p:spTgt spid="798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878"/>
                                        </p:tgtEl>
                                        <p:attrNameLst>
                                          <p:attrName>style.visibility</p:attrName>
                                        </p:attrNameLst>
                                      </p:cBhvr>
                                      <p:to>
                                        <p:strVal val="visible"/>
                                      </p:to>
                                    </p:set>
                                    <p:animEffect transition="in" filter="strips(downLeft)">
                                      <p:cBhvr>
                                        <p:cTn id="17" dur="500"/>
                                        <p:tgtEl>
                                          <p:spTgt spid="79878"/>
                                        </p:tgtEl>
                                      </p:cBhvr>
                                    </p:animEffect>
                                  </p:childTnLst>
                                </p:cTn>
                              </p:par>
                            </p:childTnLst>
                          </p:cTn>
                        </p:par>
                        <p:par>
                          <p:cTn id="18" fill="hold" nodeType="afterGroup">
                            <p:stCondLst>
                              <p:cond delay="500"/>
                            </p:stCondLst>
                            <p:childTnLst>
                              <p:par>
                                <p:cTn id="19" presetID="18" presetClass="entr" presetSubtype="12" fill="hold" nodeType="afterEffect">
                                  <p:stCondLst>
                                    <p:cond delay="0"/>
                                  </p:stCondLst>
                                  <p:childTnLst>
                                    <p:set>
                                      <p:cBhvr>
                                        <p:cTn id="20" dur="1" fill="hold">
                                          <p:stCondLst>
                                            <p:cond delay="0"/>
                                          </p:stCondLst>
                                        </p:cTn>
                                        <p:tgtEl>
                                          <p:spTgt spid="79875"/>
                                        </p:tgtEl>
                                        <p:attrNameLst>
                                          <p:attrName>style.visibility</p:attrName>
                                        </p:attrNameLst>
                                      </p:cBhvr>
                                      <p:to>
                                        <p:strVal val="visible"/>
                                      </p:to>
                                    </p:set>
                                    <p:animEffect transition="in" filter="strips(downLeft)">
                                      <p:cBhvr>
                                        <p:cTn id="21" dur="500"/>
                                        <p:tgtEl>
                                          <p:spTgt spid="79875"/>
                                        </p:tgtEl>
                                      </p:cBhvr>
                                    </p:animEffect>
                                  </p:childTnLst>
                                </p:cTn>
                              </p:par>
                            </p:childTnLst>
                          </p:cTn>
                        </p:par>
                        <p:par>
                          <p:cTn id="22" fill="hold" nodeType="afterGroup">
                            <p:stCondLst>
                              <p:cond delay="1000"/>
                            </p:stCondLst>
                            <p:childTnLst>
                              <p:par>
                                <p:cTn id="23" presetID="18" presetClass="entr" presetSubtype="12" fill="hold" nodeType="afterEffect">
                                  <p:stCondLst>
                                    <p:cond delay="0"/>
                                  </p:stCondLst>
                                  <p:childTnLst>
                                    <p:set>
                                      <p:cBhvr>
                                        <p:cTn id="24" dur="1" fill="hold">
                                          <p:stCondLst>
                                            <p:cond delay="0"/>
                                          </p:stCondLst>
                                        </p:cTn>
                                        <p:tgtEl>
                                          <p:spTgt spid="79876"/>
                                        </p:tgtEl>
                                        <p:attrNameLst>
                                          <p:attrName>style.visibility</p:attrName>
                                        </p:attrNameLst>
                                      </p:cBhvr>
                                      <p:to>
                                        <p:strVal val="visible"/>
                                      </p:to>
                                    </p:set>
                                    <p:animEffect transition="in" filter="strips(downLeft)">
                                      <p:cBhvr>
                                        <p:cTn id="25" dur="5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31950"/>
            <a:ext cx="6705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Title 1"/>
          <p:cNvSpPr txBox="1">
            <a:spLocks/>
          </p:cNvSpPr>
          <p:nvPr/>
        </p:nvSpPr>
        <p:spPr bwMode="auto">
          <a:xfrm>
            <a:off x="250825" y="1560513"/>
            <a:ext cx="4264025" cy="86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3200" b="1">
                <a:solidFill>
                  <a:schemeClr val="tx2"/>
                </a:solidFill>
                <a:latin typeface="Arial" charset="0"/>
                <a:cs typeface="Arial" charset="0"/>
              </a:rPr>
              <a:t>Apakah kamu seorang pemikir bebas?</a:t>
            </a:r>
          </a:p>
        </p:txBody>
      </p:sp>
      <p:sp>
        <p:nvSpPr>
          <p:cNvPr id="206851" name="Title 1"/>
          <p:cNvSpPr txBox="1">
            <a:spLocks/>
          </p:cNvSpPr>
          <p:nvPr/>
        </p:nvSpPr>
        <p:spPr bwMode="auto">
          <a:xfrm>
            <a:off x="4514850" y="1189038"/>
            <a:ext cx="4629150" cy="1152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3200" b="1">
                <a:solidFill>
                  <a:schemeClr val="tx2"/>
                </a:solidFill>
                <a:latin typeface="Arial" charset="0"/>
                <a:cs typeface="Arial" charset="0"/>
              </a:rPr>
              <a:t>Iya, tapi tidak rutin berlatih.</a:t>
            </a:r>
          </a:p>
        </p:txBody>
      </p:sp>
      <p:sp>
        <p:nvSpPr>
          <p:cNvPr id="2" name="Title 1"/>
          <p:cNvSpPr>
            <a:spLocks noGrp="1"/>
          </p:cNvSpPr>
          <p:nvPr>
            <p:ph type="title"/>
          </p:nvPr>
        </p:nvSpPr>
        <p:spPr>
          <a:xfrm>
            <a:off x="0" y="0"/>
            <a:ext cx="9144000" cy="1268413"/>
          </a:xfrm>
          <a:solidFill>
            <a:srgbClr val="0F009D"/>
          </a:solidFill>
          <a:extLst/>
        </p:spPr>
        <p:txBody>
          <a:bodyPr/>
          <a:lstStyle/>
          <a:p>
            <a:pPr>
              <a:defRPr/>
            </a:pPr>
            <a:r>
              <a:rPr lang="en-US" sz="4000" dirty="0" err="1" smtClean="0">
                <a:solidFill>
                  <a:schemeClr val="bg1"/>
                </a:solidFill>
                <a:ea typeface="+mj-ea"/>
              </a:rPr>
              <a:t>Eklektisme</a:t>
            </a:r>
            <a:r>
              <a:rPr lang="en-US" sz="4000" dirty="0" smtClean="0">
                <a:solidFill>
                  <a:schemeClr val="bg1"/>
                </a:solidFill>
                <a:ea typeface="+mj-ea"/>
              </a:rPr>
              <a:t> masa </a:t>
            </a:r>
            <a:r>
              <a:rPr lang="en-US" sz="4000" dirty="0" err="1" smtClean="0">
                <a:solidFill>
                  <a:schemeClr val="bg1"/>
                </a:solidFill>
                <a:ea typeface="+mj-ea"/>
              </a:rPr>
              <a:t>kini</a:t>
            </a:r>
            <a:r>
              <a:rPr lang="en-US" sz="4000" dirty="0" smtClean="0">
                <a:solidFill>
                  <a:schemeClr val="bg1"/>
                </a:solidFill>
                <a:ea typeface="+mj-ea"/>
              </a:rPr>
              <a:t> = </a:t>
            </a:r>
            <a:r>
              <a:rPr lang="en-US" sz="4000" dirty="0" err="1" smtClean="0">
                <a:solidFill>
                  <a:schemeClr val="bg1"/>
                </a:solidFill>
                <a:ea typeface="+mj-ea"/>
              </a:rPr>
              <a:t>Pemikir</a:t>
            </a:r>
            <a:r>
              <a:rPr lang="en-US" sz="4000" dirty="0" smtClean="0">
                <a:solidFill>
                  <a:schemeClr val="bg1"/>
                </a:solidFill>
                <a:ea typeface="+mj-ea"/>
              </a:rPr>
              <a:t> </a:t>
            </a:r>
            <a:r>
              <a:rPr lang="en-US" sz="4000" dirty="0" err="1" smtClean="0">
                <a:solidFill>
                  <a:schemeClr val="bg1"/>
                </a:solidFill>
                <a:ea typeface="+mj-ea"/>
              </a:rPr>
              <a:t>Bebas</a:t>
            </a:r>
            <a:r>
              <a:rPr lang="en-US" sz="4000" dirty="0" smtClean="0">
                <a:solidFill>
                  <a:schemeClr val="bg1"/>
                </a:solidFill>
                <a:ea typeface="+mj-ea"/>
              </a:rPr>
              <a:t> (Freethinker)</a:t>
            </a:r>
            <a:endParaRPr lang="en-US" sz="4000" dirty="0">
              <a:solidFill>
                <a:schemeClr val="bg1"/>
              </a:solidFill>
              <a:ea typeface="+mj-ea"/>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07874" name="Picture 4" descr="JesusOn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5372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26988"/>
            <a:ext cx="9251951" cy="1839913"/>
          </a:xfrm>
        </p:spPr>
        <p:txBody>
          <a:bodyPr/>
          <a:lstStyle/>
          <a:p>
            <a:pPr>
              <a:defRPr/>
            </a:pPr>
            <a:r>
              <a:rPr lang="en-US" sz="4000">
                <a:latin typeface="Aril" charset="0"/>
                <a:ea typeface="MS PGothic" charset="0"/>
                <a:cs typeface="Aril" charset="0"/>
              </a:rPr>
              <a:t>Tantangan dari Filsafat Yunani yang Bertentangan dengan Kekristenan</a:t>
            </a:r>
          </a:p>
        </p:txBody>
      </p:sp>
      <p:sp>
        <p:nvSpPr>
          <p:cNvPr id="207876" name="Title 1"/>
          <p:cNvSpPr txBox="1">
            <a:spLocks/>
          </p:cNvSpPr>
          <p:nvPr/>
        </p:nvSpPr>
        <p:spPr bwMode="auto">
          <a:xfrm>
            <a:off x="179388" y="220503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Ajaran Pitagoras</a:t>
            </a:r>
          </a:p>
        </p:txBody>
      </p:sp>
      <p:sp>
        <p:nvSpPr>
          <p:cNvPr id="207877" name="Title 1"/>
          <p:cNvSpPr txBox="1">
            <a:spLocks/>
          </p:cNvSpPr>
          <p:nvPr/>
        </p:nvSpPr>
        <p:spPr bwMode="auto">
          <a:xfrm>
            <a:off x="3492500" y="184467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Ajaran Plato</a:t>
            </a:r>
          </a:p>
        </p:txBody>
      </p:sp>
      <p:sp>
        <p:nvSpPr>
          <p:cNvPr id="207878" name="Title 1"/>
          <p:cNvSpPr txBox="1">
            <a:spLocks/>
          </p:cNvSpPr>
          <p:nvPr/>
        </p:nvSpPr>
        <p:spPr bwMode="auto">
          <a:xfrm>
            <a:off x="6156325" y="2565400"/>
            <a:ext cx="28082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Sinisisme</a:t>
            </a:r>
          </a:p>
        </p:txBody>
      </p:sp>
      <p:sp>
        <p:nvSpPr>
          <p:cNvPr id="207879" name="Title 1"/>
          <p:cNvSpPr txBox="1">
            <a:spLocks/>
          </p:cNvSpPr>
          <p:nvPr/>
        </p:nvSpPr>
        <p:spPr bwMode="auto">
          <a:xfrm>
            <a:off x="5284788" y="4005263"/>
            <a:ext cx="3930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Ajaran Aristoteles</a:t>
            </a:r>
          </a:p>
        </p:txBody>
      </p:sp>
      <p:sp>
        <p:nvSpPr>
          <p:cNvPr id="207880" name="Title 1"/>
          <p:cNvSpPr txBox="1">
            <a:spLocks/>
          </p:cNvSpPr>
          <p:nvPr/>
        </p:nvSpPr>
        <p:spPr bwMode="auto">
          <a:xfrm>
            <a:off x="4932363" y="537368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Epikuronisme</a:t>
            </a:r>
          </a:p>
        </p:txBody>
      </p:sp>
      <p:sp>
        <p:nvSpPr>
          <p:cNvPr id="207881" name="Title 1"/>
          <p:cNvSpPr txBox="1">
            <a:spLocks/>
          </p:cNvSpPr>
          <p:nvPr/>
        </p:nvSpPr>
        <p:spPr bwMode="auto">
          <a:xfrm>
            <a:off x="2051050" y="5961063"/>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Aliran Stoa</a:t>
            </a:r>
          </a:p>
        </p:txBody>
      </p:sp>
      <p:sp>
        <p:nvSpPr>
          <p:cNvPr id="207882" name="Title 1"/>
          <p:cNvSpPr txBox="1">
            <a:spLocks/>
          </p:cNvSpPr>
          <p:nvPr/>
        </p:nvSpPr>
        <p:spPr bwMode="auto">
          <a:xfrm>
            <a:off x="-28575" y="479742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Skeptisisme</a:t>
            </a:r>
          </a:p>
        </p:txBody>
      </p:sp>
      <p:sp>
        <p:nvSpPr>
          <p:cNvPr id="207883" name="Title 1"/>
          <p:cNvSpPr txBox="1">
            <a:spLocks/>
          </p:cNvSpPr>
          <p:nvPr/>
        </p:nvSpPr>
        <p:spPr bwMode="auto">
          <a:xfrm>
            <a:off x="0" y="3573463"/>
            <a:ext cx="2555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altLang="ja-JP" sz="3200" b="1"/>
              <a:t>Eklektisme</a:t>
            </a:r>
          </a:p>
        </p:txBody>
      </p:sp>
      <p:sp>
        <p:nvSpPr>
          <p:cNvPr id="207884"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1"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1071563" y="260350"/>
            <a:ext cx="7821612" cy="1227138"/>
          </a:xfrm>
        </p:spPr>
        <p:txBody>
          <a:bodyPr anchor="ctr"/>
          <a:lstStyle/>
          <a:p>
            <a:pPr eaLnBrk="1" hangingPunct="1">
              <a:defRPr/>
            </a:pPr>
            <a:r>
              <a:rPr lang="en-US" sz="4800">
                <a:latin typeface="Aril" charset="0"/>
                <a:ea typeface="MS PGothic" charset="0"/>
                <a:cs typeface="Aril" charset="0"/>
              </a:rPr>
              <a:t>Kepercayaan Pagan</a:t>
            </a:r>
          </a:p>
        </p:txBody>
      </p:sp>
      <p:sp>
        <p:nvSpPr>
          <p:cNvPr id="19459" name="Rectangle 3"/>
          <p:cNvSpPr>
            <a:spLocks noGrp="1" noChangeArrowheads="1"/>
          </p:cNvSpPr>
          <p:nvPr>
            <p:ph type="subTitle" idx="1"/>
          </p:nvPr>
        </p:nvSpPr>
        <p:spPr>
          <a:xfrm>
            <a:off x="2484438" y="1557338"/>
            <a:ext cx="5230812" cy="1371600"/>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209925"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19469" name="Rectangle 13"/>
          <p:cNvSpPr>
            <a:spLocks noChangeArrowheads="1"/>
          </p:cNvSpPr>
          <p:nvPr/>
        </p:nvSpPr>
        <p:spPr bwMode="auto">
          <a:xfrm>
            <a:off x="2819400" y="3789363"/>
            <a:ext cx="6324600" cy="3068637"/>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Kepercayaan Tradisional Pagan</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Sekolah Filosofi</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Pemujaan pada kaisar</a:t>
            </a:r>
          </a:p>
        </p:txBody>
      </p:sp>
      <p:sp>
        <p:nvSpPr>
          <p:cNvPr id="209929"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5" descr="Augus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0"/>
            <a:ext cx="4811712"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Grp="1" noRot="1" noChangeArrowheads="1"/>
          </p:cNvSpPr>
          <p:nvPr>
            <p:ph type="title"/>
          </p:nvPr>
        </p:nvSpPr>
        <p:spPr>
          <a:xfrm>
            <a:off x="-612775" y="5013325"/>
            <a:ext cx="8540750" cy="1143000"/>
          </a:xfrm>
        </p:spPr>
        <p:txBody>
          <a:bodyPr/>
          <a:lstStyle/>
          <a:p>
            <a:pPr eaLnBrk="1" hangingPunct="1">
              <a:defRPr/>
            </a:pPr>
            <a:r>
              <a:rPr lang="en-US" sz="4000">
                <a:latin typeface="Aril" charset="0"/>
                <a:ea typeface="MS PGothic" charset="0"/>
                <a:cs typeface="Aril" charset="0"/>
              </a:rPr>
              <a:t>Augustus (30 SM-14M) dipuja setelah kematiannya</a:t>
            </a:r>
          </a:p>
        </p:txBody>
      </p:sp>
      <p:sp>
        <p:nvSpPr>
          <p:cNvPr id="211971"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152</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Ignatius"/>
          <p:cNvPicPr>
            <a:picLocks noChangeAspect="1" noChangeArrowheads="1"/>
          </p:cNvPicPr>
          <p:nvPr/>
        </p:nvPicPr>
        <p:blipFill>
          <a:blip r:embed="rId3">
            <a:extLst>
              <a:ext uri="{28A0092B-C50C-407E-A947-70E740481C1C}">
                <a14:useLocalDpi xmlns:a14="http://schemas.microsoft.com/office/drawing/2010/main" val="0"/>
              </a:ext>
            </a:extLst>
          </a:blip>
          <a:srcRect t="3221" r="3226" b="8032"/>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0" y="0"/>
            <a:ext cx="9144000" cy="1600200"/>
          </a:xfrm>
        </p:spPr>
        <p:txBody>
          <a:bodyPr/>
          <a:lstStyle/>
          <a:p>
            <a:pPr eaLnBrk="1" hangingPunct="1">
              <a:defRPr/>
            </a:pPr>
            <a:r>
              <a:rPr lang="en-US" dirty="0" err="1" smtClean="0">
                <a:solidFill>
                  <a:schemeClr val="tx1"/>
                </a:solidFill>
                <a:effectLst>
                  <a:glow rad="177800">
                    <a:srgbClr val="000000"/>
                  </a:glow>
                </a:effectLst>
                <a:latin typeface="Aril" charset="0"/>
                <a:ea typeface="ＭＳ Ｐゴシック" charset="0"/>
              </a:rPr>
              <a:t>Pemujaan</a:t>
            </a:r>
            <a:r>
              <a:rPr lang="en-US" dirty="0" smtClean="0">
                <a:solidFill>
                  <a:schemeClr val="tx1"/>
                </a:solidFill>
                <a:effectLst>
                  <a:glow rad="177800">
                    <a:srgbClr val="000000"/>
                  </a:glow>
                </a:effectLst>
                <a:latin typeface="Aril" charset="0"/>
                <a:ea typeface="ＭＳ Ｐゴシック" charset="0"/>
              </a:rPr>
              <a:t> </a:t>
            </a:r>
            <a:r>
              <a:rPr lang="en-US" dirty="0" err="1" smtClean="0">
                <a:solidFill>
                  <a:schemeClr val="tx1"/>
                </a:solidFill>
                <a:effectLst>
                  <a:glow rad="177800">
                    <a:srgbClr val="000000"/>
                  </a:glow>
                </a:effectLst>
                <a:latin typeface="Aril" charset="0"/>
                <a:ea typeface="ＭＳ Ｐゴシック" charset="0"/>
              </a:rPr>
              <a:t>Kaisar</a:t>
            </a:r>
            <a:r>
              <a:rPr lang="en-US" dirty="0" smtClean="0">
                <a:solidFill>
                  <a:schemeClr val="tx1"/>
                </a:solidFill>
                <a:effectLst>
                  <a:glow rad="177800">
                    <a:srgbClr val="000000"/>
                  </a:glow>
                </a:effectLst>
                <a:latin typeface="Aril" charset="0"/>
                <a:ea typeface="ＭＳ Ｐゴシック" charset="0"/>
              </a:rPr>
              <a:t> </a:t>
            </a:r>
            <a:r>
              <a:rPr lang="en-US" dirty="0" err="1" smtClean="0">
                <a:solidFill>
                  <a:schemeClr val="tx1"/>
                </a:solidFill>
                <a:effectLst>
                  <a:glow rad="177800">
                    <a:srgbClr val="000000"/>
                  </a:glow>
                </a:effectLst>
                <a:latin typeface="Aril" charset="0"/>
                <a:ea typeface="ＭＳ Ｐゴシック" charset="0"/>
              </a:rPr>
              <a:t>Mengancam</a:t>
            </a:r>
            <a:r>
              <a:rPr lang="en-US" dirty="0" smtClean="0">
                <a:solidFill>
                  <a:schemeClr val="tx1"/>
                </a:solidFill>
                <a:effectLst>
                  <a:glow rad="177800">
                    <a:srgbClr val="000000"/>
                  </a:glow>
                </a:effectLst>
                <a:latin typeface="Aril" charset="0"/>
                <a:ea typeface="ＭＳ Ｐゴシック" charset="0"/>
              </a:rPr>
              <a:t> </a:t>
            </a:r>
            <a:r>
              <a:rPr lang="en-US" dirty="0" err="1" smtClean="0">
                <a:solidFill>
                  <a:schemeClr val="tx1"/>
                </a:solidFill>
                <a:effectLst>
                  <a:glow rad="177800">
                    <a:srgbClr val="000000"/>
                  </a:glow>
                </a:effectLst>
                <a:latin typeface="Aril" charset="0"/>
                <a:ea typeface="ＭＳ Ｐゴシック" charset="0"/>
              </a:rPr>
              <a:t>Kaum</a:t>
            </a:r>
            <a:r>
              <a:rPr lang="en-US" dirty="0" smtClean="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K</a:t>
            </a:r>
            <a:r>
              <a:rPr lang="en-US" dirty="0" err="1" smtClean="0">
                <a:solidFill>
                  <a:schemeClr val="tx1"/>
                </a:solidFill>
                <a:effectLst>
                  <a:glow rad="177800">
                    <a:srgbClr val="000000"/>
                  </a:glow>
                </a:effectLst>
                <a:latin typeface="Aril" charset="0"/>
                <a:ea typeface="ＭＳ Ｐゴシック" charset="0"/>
              </a:rPr>
              <a:t>ristiani</a:t>
            </a:r>
            <a:endParaRPr lang="en-US" sz="4400" dirty="0">
              <a:solidFill>
                <a:schemeClr val="tx1"/>
              </a:solidFill>
              <a:effectLst>
                <a:glow rad="177800">
                  <a:srgbClr val="000000"/>
                </a:glow>
              </a:effectLst>
              <a:latin typeface="Aril" charset="0"/>
              <a:ea typeface="ＭＳ Ｐゴシック" charset="0"/>
            </a:endParaRPr>
          </a:p>
        </p:txBody>
      </p:sp>
      <p:sp>
        <p:nvSpPr>
          <p:cNvPr id="123909" name="Rectangle 5"/>
          <p:cNvSpPr>
            <a:spLocks noChangeArrowheads="1"/>
          </p:cNvSpPr>
          <p:nvPr/>
        </p:nvSpPr>
        <p:spPr bwMode="auto">
          <a:xfrm>
            <a:off x="684213" y="5791200"/>
            <a:ext cx="7850187" cy="12954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a:lstStyle/>
          <a:p>
            <a:pPr algn="ctr" eaLnBrk="1" hangingPunct="1">
              <a:lnSpc>
                <a:spcPct val="80000"/>
              </a:lnSpc>
              <a:spcBef>
                <a:spcPct val="20000"/>
              </a:spcBef>
              <a:buClr>
                <a:schemeClr val="hlink"/>
              </a:buClr>
              <a:buSzPct val="80000"/>
              <a:buFont typeface="Arial" charset="0"/>
              <a:buNone/>
              <a:defRPr/>
            </a:pPr>
            <a:r>
              <a:rPr lang="en-US" sz="2400" i="1">
                <a:effectLst>
                  <a:outerShdw blurRad="38100" dist="38100" dir="2700000" algn="tl">
                    <a:srgbClr val="000000"/>
                  </a:outerShdw>
                </a:effectLst>
              </a:rPr>
              <a:t>Ignatius, Bishop dari Antiokia, menolak untuk menyembah kaisar dan akhirnya ia di bawa ke Roma untuk di mangsa hewan-hewan buas. Dalam perjalannya ia menulis 7 surat.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7"/>
              </a:schemeClr>
            </a:outerShdw>
          </a:effectLst>
        </p:spPr>
        <p:txBody>
          <a:bodyPr/>
          <a:lstStyle/>
          <a:p>
            <a:pPr eaLnBrk="1" fontAlgn="auto" hangingPunct="1">
              <a:spcAft>
                <a:spcPts val="0"/>
              </a:spcAft>
              <a:defRPr/>
            </a:pPr>
            <a:r>
              <a:rPr lang="en-US" b="1" dirty="0" smtClean="0">
                <a:ea typeface="ＭＳ Ｐゴシック" charset="0"/>
              </a:rPr>
              <a:t>Model </a:t>
            </a:r>
            <a:r>
              <a:rPr lang="en-US" b="1" dirty="0" err="1" smtClean="0">
                <a:ea typeface="ＭＳ Ｐゴシック" charset="0"/>
              </a:rPr>
              <a:t>dari</a:t>
            </a:r>
            <a:r>
              <a:rPr lang="en-US" b="1" dirty="0" smtClean="0">
                <a:ea typeface="ＭＳ Ｐゴシック" charset="0"/>
              </a:rPr>
              <a:t> Pergamum: </a:t>
            </a:r>
            <a:br>
              <a:rPr lang="en-US" b="1" dirty="0" smtClean="0">
                <a:ea typeface="ＭＳ Ｐゴシック" charset="0"/>
              </a:rPr>
            </a:br>
            <a:r>
              <a:rPr lang="en-US" b="1" dirty="0" err="1" smtClean="0">
                <a:ea typeface="ＭＳ Ｐゴシック" charset="0"/>
              </a:rPr>
              <a:t>Kelanjutan</a:t>
            </a:r>
            <a:r>
              <a:rPr lang="en-US" b="1" dirty="0" smtClean="0">
                <a:ea typeface="ＭＳ Ｐゴシック" charset="0"/>
              </a:rPr>
              <a:t> </a:t>
            </a:r>
            <a:r>
              <a:rPr lang="en-US" b="1" dirty="0" err="1" smtClean="0">
                <a:ea typeface="ＭＳ Ｐゴシック" charset="0"/>
              </a:rPr>
              <a:t>dari</a:t>
            </a:r>
            <a:r>
              <a:rPr lang="en-US" b="1" dirty="0" smtClean="0">
                <a:ea typeface="ＭＳ Ｐゴシック" charset="0"/>
              </a:rPr>
              <a:t> </a:t>
            </a:r>
            <a:r>
              <a:rPr lang="en-US" b="1" dirty="0" err="1">
                <a:ea typeface="ＭＳ Ｐゴシック" charset="0"/>
              </a:rPr>
              <a:t>K</a:t>
            </a:r>
            <a:r>
              <a:rPr lang="en-US" b="1" dirty="0" err="1" smtClean="0">
                <a:ea typeface="ＭＳ Ｐゴシック" charset="0"/>
              </a:rPr>
              <a:t>ompromisasi</a:t>
            </a:r>
            <a:endParaRPr lang="en-US" b="1" dirty="0">
              <a:ea typeface="ＭＳ Ｐゴシック" charset="0"/>
            </a:endParaRPr>
          </a:p>
        </p:txBody>
      </p:sp>
      <p:pic>
        <p:nvPicPr>
          <p:cNvPr id="216067" name="Picture 2" descr="rev 2 800px-Modell_Pergamonmuseu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70038"/>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Oval 1"/>
          <p:cNvSpPr>
            <a:spLocks noChangeArrowheads="1"/>
          </p:cNvSpPr>
          <p:nvPr/>
        </p:nvSpPr>
        <p:spPr bwMode="auto">
          <a:xfrm>
            <a:off x="4221163" y="3738563"/>
            <a:ext cx="2187575" cy="1541462"/>
          </a:xfrm>
          <a:prstGeom prst="ellipse">
            <a:avLst/>
          </a:prstGeom>
          <a:noFill/>
          <a:ln w="762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sz="2400">
              <a:solidFill>
                <a:srgbClr val="000000"/>
              </a:solidFill>
              <a:latin typeface="Comic Sans MS" charset="0"/>
            </a:endParaRPr>
          </a:p>
        </p:txBody>
      </p:sp>
      <p:sp>
        <p:nvSpPr>
          <p:cNvPr id="21606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 descr="rev 2 PergamunModelSatansThrone.jpg"/>
          <p:cNvPicPr>
            <a:picLocks noChangeAspect="1"/>
          </p:cNvPicPr>
          <p:nvPr/>
        </p:nvPicPr>
        <p:blipFill>
          <a:blip r:embed="rId4">
            <a:extLst>
              <a:ext uri="{28A0092B-C50C-407E-A947-70E740481C1C}">
                <a14:useLocalDpi xmlns:a14="http://schemas.microsoft.com/office/drawing/2010/main" val="0"/>
              </a:ext>
            </a:extLst>
          </a:blip>
          <a:srcRect r="4762"/>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838200"/>
          </a:xfrm>
          <a:ln>
            <a:miter lim="800000"/>
            <a:headEnd/>
            <a:tailEnd/>
          </a:ln>
          <a:effectLst>
            <a:outerShdw blurRad="63500" dist="35921" dir="2700000" algn="ctr" rotWithShape="0">
              <a:schemeClr val="tx2">
                <a:alpha val="74998"/>
              </a:schemeClr>
            </a:outerShdw>
          </a:effectLst>
          <a:extLst/>
        </p:spPr>
        <p:txBody>
          <a:bodyPr rtlCol="0">
            <a:normAutofit/>
          </a:bodyPr>
          <a:lstStyle/>
          <a:p>
            <a:pPr eaLnBrk="1" fontAlgn="auto" hangingPunct="1">
              <a:spcAft>
                <a:spcPts val="0"/>
              </a:spcAft>
              <a:defRPr/>
            </a:pPr>
            <a:r>
              <a:rPr lang="en-US" b="1" dirty="0" smtClean="0">
                <a:effectLst>
                  <a:glow rad="101600">
                    <a:schemeClr val="tx1">
                      <a:alpha val="75000"/>
                    </a:schemeClr>
                  </a:glow>
                </a:effectLst>
                <a:ea typeface="ＭＳ Ｐゴシック" charset="0"/>
              </a:rPr>
              <a:t>Altar Dewa Zeus</a:t>
            </a:r>
            <a:endParaRPr lang="en-US" b="1"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4725145"/>
            <a:ext cx="9144000" cy="2132856"/>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prstClr val="white"/>
                </a:solidFill>
                <a:effectLst>
                  <a:glow rad="101600">
                    <a:prstClr val="black">
                      <a:alpha val="75000"/>
                    </a:prstClr>
                  </a:glow>
                </a:effectLst>
                <a:ea typeface="ＭＳ Ｐゴシック" charset="0"/>
              </a:rPr>
              <a:t>“</a:t>
            </a:r>
            <a:r>
              <a:rPr lang="en-US" b="1" dirty="0" err="1" smtClean="0">
                <a:solidFill>
                  <a:prstClr val="white"/>
                </a:solidFill>
                <a:effectLst>
                  <a:glow rad="101600">
                    <a:prstClr val="black">
                      <a:alpha val="75000"/>
                    </a:prstClr>
                  </a:glow>
                </a:effectLst>
                <a:ea typeface="ＭＳ Ｐゴシック" charset="0"/>
              </a:rPr>
              <a:t>Aku</a:t>
            </a:r>
            <a:r>
              <a:rPr lang="en-US" b="1" dirty="0" smtClean="0">
                <a:solidFill>
                  <a:prstClr val="white"/>
                </a:solidFill>
                <a:effectLst>
                  <a:glow rad="101600">
                    <a:prstClr val="black">
                      <a:alpha val="75000"/>
                    </a:prstClr>
                  </a:glow>
                </a:effectLst>
                <a:ea typeface="ＭＳ Ｐゴシック" charset="0"/>
              </a:rPr>
              <a:t> </a:t>
            </a:r>
            <a:r>
              <a:rPr lang="en-US" b="1" dirty="0" err="1" smtClean="0">
                <a:solidFill>
                  <a:prstClr val="white"/>
                </a:solidFill>
                <a:effectLst>
                  <a:glow rad="101600">
                    <a:prstClr val="black">
                      <a:alpha val="75000"/>
                    </a:prstClr>
                  </a:glow>
                </a:effectLst>
                <a:ea typeface="ＭＳ Ｐゴシック" charset="0"/>
              </a:rPr>
              <a:t>tahu</a:t>
            </a:r>
            <a:r>
              <a:rPr lang="en-US" b="1" dirty="0" smtClean="0">
                <a:solidFill>
                  <a:prstClr val="white"/>
                </a:solidFill>
                <a:effectLst>
                  <a:glow rad="101600">
                    <a:prstClr val="black">
                      <a:alpha val="75000"/>
                    </a:prstClr>
                  </a:glow>
                </a:effectLst>
                <a:ea typeface="ＭＳ Ｐゴシック" charset="0"/>
              </a:rPr>
              <a:t> di </a:t>
            </a:r>
            <a:r>
              <a:rPr lang="en-US" b="1" dirty="0" err="1" smtClean="0">
                <a:solidFill>
                  <a:prstClr val="white"/>
                </a:solidFill>
                <a:effectLst>
                  <a:glow rad="101600">
                    <a:prstClr val="black">
                      <a:alpha val="75000"/>
                    </a:prstClr>
                  </a:glow>
                </a:effectLst>
                <a:ea typeface="ＭＳ Ｐゴシック" charset="0"/>
              </a:rPr>
              <a:t>mana</a:t>
            </a:r>
            <a:r>
              <a:rPr lang="en-US" b="1" dirty="0" smtClean="0">
                <a:solidFill>
                  <a:prstClr val="white"/>
                </a:solidFill>
                <a:effectLst>
                  <a:glow rad="101600">
                    <a:prstClr val="black">
                      <a:alpha val="75000"/>
                    </a:prstClr>
                  </a:glow>
                </a:effectLst>
                <a:ea typeface="ＭＳ Ｐゴシック" charset="0"/>
              </a:rPr>
              <a:t> </a:t>
            </a:r>
            <a:r>
              <a:rPr lang="en-US" b="1" dirty="0" err="1" smtClean="0">
                <a:solidFill>
                  <a:prstClr val="white"/>
                </a:solidFill>
                <a:effectLst>
                  <a:glow rad="101600">
                    <a:prstClr val="black">
                      <a:alpha val="75000"/>
                    </a:prstClr>
                  </a:glow>
                </a:effectLst>
                <a:ea typeface="ＭＳ Ｐゴシック" charset="0"/>
              </a:rPr>
              <a:t>engkau</a:t>
            </a:r>
            <a:r>
              <a:rPr lang="en-US" b="1" dirty="0" smtClean="0">
                <a:solidFill>
                  <a:prstClr val="white"/>
                </a:solidFill>
                <a:effectLst>
                  <a:glow rad="101600">
                    <a:prstClr val="black">
                      <a:alpha val="75000"/>
                    </a:prstClr>
                  </a:glow>
                </a:effectLst>
                <a:ea typeface="ＭＳ Ｐゴシック" charset="0"/>
              </a:rPr>
              <a:t> </a:t>
            </a:r>
            <a:r>
              <a:rPr lang="en-US" b="1" dirty="0" err="1" smtClean="0">
                <a:solidFill>
                  <a:prstClr val="white"/>
                </a:solidFill>
                <a:effectLst>
                  <a:glow rad="101600">
                    <a:prstClr val="black">
                      <a:alpha val="75000"/>
                    </a:prstClr>
                  </a:glow>
                </a:effectLst>
                <a:ea typeface="ＭＳ Ｐゴシック" charset="0"/>
              </a:rPr>
              <a:t>diam-yaitu</a:t>
            </a:r>
            <a:r>
              <a:rPr lang="en-US" b="1" dirty="0" smtClean="0">
                <a:solidFill>
                  <a:prstClr val="white"/>
                </a:solidFill>
                <a:effectLst>
                  <a:glow rad="101600">
                    <a:prstClr val="black">
                      <a:alpha val="75000"/>
                    </a:prstClr>
                  </a:glow>
                </a:effectLst>
                <a:ea typeface="ＭＳ Ｐゴシック" charset="0"/>
              </a:rPr>
              <a:t> </a:t>
            </a:r>
            <a:r>
              <a:rPr lang="en-US" b="1" dirty="0" err="1" smtClean="0">
                <a:solidFill>
                  <a:prstClr val="white"/>
                </a:solidFill>
                <a:effectLst>
                  <a:glow rad="101600">
                    <a:prstClr val="black">
                      <a:alpha val="75000"/>
                    </a:prstClr>
                  </a:glow>
                </a:effectLst>
                <a:ea typeface="ＭＳ Ｐゴシック" charset="0"/>
              </a:rPr>
              <a:t>disana</a:t>
            </a:r>
            <a:r>
              <a:rPr lang="en-US" b="1" dirty="0" smtClean="0">
                <a:solidFill>
                  <a:prstClr val="white"/>
                </a:solidFill>
                <a:effectLst>
                  <a:glow rad="101600">
                    <a:prstClr val="black">
                      <a:alpha val="75000"/>
                    </a:prstClr>
                  </a:glow>
                </a:effectLst>
                <a:ea typeface="ＭＳ Ｐゴシック" charset="0"/>
              </a:rPr>
              <a:t>, di </a:t>
            </a:r>
            <a:r>
              <a:rPr lang="en-US" b="1" dirty="0" err="1" smtClean="0">
                <a:solidFill>
                  <a:prstClr val="white"/>
                </a:solidFill>
                <a:effectLst>
                  <a:glow rad="101600">
                    <a:prstClr val="black">
                      <a:alpha val="75000"/>
                    </a:prstClr>
                  </a:glow>
                </a:effectLst>
                <a:ea typeface="ＭＳ Ｐゴシック" charset="0"/>
              </a:rPr>
              <a:t>tempat</a:t>
            </a:r>
            <a:r>
              <a:rPr lang="en-US" b="1" dirty="0" smtClean="0">
                <a:solidFill>
                  <a:prstClr val="white"/>
                </a:solidFill>
                <a:effectLst>
                  <a:glow rad="101600">
                    <a:prstClr val="black">
                      <a:alpha val="75000"/>
                    </a:prstClr>
                  </a:glow>
                </a:effectLst>
                <a:ea typeface="ＭＳ Ｐゴシック" charset="0"/>
              </a:rPr>
              <a:t>  </a:t>
            </a:r>
            <a:r>
              <a:rPr lang="en-US" b="1" dirty="0" err="1" smtClean="0">
                <a:solidFill>
                  <a:prstClr val="white"/>
                </a:solidFill>
                <a:effectLst>
                  <a:glow rad="101600">
                    <a:prstClr val="black">
                      <a:alpha val="75000"/>
                    </a:prstClr>
                  </a:glow>
                </a:effectLst>
                <a:ea typeface="ＭＳ Ｐゴシック" charset="0"/>
              </a:rPr>
              <a:t>tahta</a:t>
            </a:r>
            <a:r>
              <a:rPr lang="en-US" b="1" dirty="0" smtClean="0">
                <a:solidFill>
                  <a:prstClr val="white"/>
                </a:solidFill>
                <a:effectLst>
                  <a:glow rad="101600">
                    <a:prstClr val="black">
                      <a:alpha val="75000"/>
                    </a:prstClr>
                  </a:glow>
                </a:effectLst>
                <a:ea typeface="ＭＳ Ｐゴシック" charset="0"/>
              </a:rPr>
              <a:t> </a:t>
            </a:r>
            <a:r>
              <a:rPr lang="en-US" b="1" dirty="0" err="1" smtClean="0">
                <a:solidFill>
                  <a:prstClr val="white"/>
                </a:solidFill>
                <a:effectLst>
                  <a:glow rad="101600">
                    <a:prstClr val="black">
                      <a:alpha val="75000"/>
                    </a:prstClr>
                  </a:glow>
                </a:effectLst>
                <a:ea typeface="ＭＳ Ｐゴシック" charset="0"/>
              </a:rPr>
              <a:t>iblis</a:t>
            </a:r>
            <a:r>
              <a:rPr lang="en-US" b="1" dirty="0" smtClean="0">
                <a:solidFill>
                  <a:prstClr val="white"/>
                </a:solidFill>
                <a:effectLst>
                  <a:glow rad="101600">
                    <a:prstClr val="black">
                      <a:alpha val="75000"/>
                    </a:prstClr>
                  </a:glow>
                </a:effectLst>
                <a:ea typeface="ＭＳ Ｐゴシック" charset="0"/>
              </a:rPr>
              <a:t>" (2:13)</a:t>
            </a:r>
            <a:endParaRPr lang="en-US" b="1" dirty="0">
              <a:solidFill>
                <a:prstClr val="white"/>
              </a:solidFill>
              <a:effectLst>
                <a:glow rad="101600">
                  <a:prstClr val="black">
                    <a:alpha val="75000"/>
                  </a:prstClr>
                </a:glow>
              </a:effectLst>
              <a:ea typeface="ＭＳ Ｐゴシック" charset="0"/>
            </a:endParaRPr>
          </a:p>
        </p:txBody>
      </p:sp>
      <p:sp>
        <p:nvSpPr>
          <p:cNvPr id="218117" name="Text Box 37"/>
          <p:cNvSpPr txBox="1">
            <a:spLocks noChangeArrowheads="1"/>
          </p:cNvSpPr>
          <p:nvPr/>
        </p:nvSpPr>
        <p:spPr bwMode="auto">
          <a:xfrm>
            <a:off x="8413750" y="44450"/>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1"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1071563" y="473075"/>
            <a:ext cx="7821612" cy="868363"/>
          </a:xfrm>
        </p:spPr>
        <p:txBody>
          <a:bodyPr/>
          <a:lstStyle/>
          <a:p>
            <a:pPr eaLnBrk="1" hangingPunct="1">
              <a:defRPr/>
            </a:pPr>
            <a:r>
              <a:rPr lang="en-US" sz="4800" dirty="0" err="1">
                <a:latin typeface="Aril" charset="0"/>
                <a:ea typeface="MS PGothic" charset="0"/>
                <a:cs typeface="Aril" charset="0"/>
              </a:rPr>
              <a:t>Kepercayaan</a:t>
            </a:r>
            <a:r>
              <a:rPr lang="en-US" sz="4800" dirty="0">
                <a:latin typeface="Aril" charset="0"/>
                <a:ea typeface="MS PGothic" charset="0"/>
                <a:cs typeface="Aril" charset="0"/>
              </a:rPr>
              <a:t> Pagan</a:t>
            </a:r>
          </a:p>
        </p:txBody>
      </p:sp>
      <p:sp>
        <p:nvSpPr>
          <p:cNvPr id="19459" name="Rectangle 3"/>
          <p:cNvSpPr>
            <a:spLocks noGrp="1" noChangeArrowheads="1"/>
          </p:cNvSpPr>
          <p:nvPr>
            <p:ph type="subTitle" idx="1"/>
          </p:nvPr>
        </p:nvSpPr>
        <p:spPr>
          <a:xfrm>
            <a:off x="2484438" y="1557338"/>
            <a:ext cx="5230812" cy="1371600"/>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149509"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19469" name="Rectangle 13"/>
          <p:cNvSpPr>
            <a:spLocks noChangeArrowheads="1"/>
          </p:cNvSpPr>
          <p:nvPr/>
        </p:nvSpPr>
        <p:spPr bwMode="auto">
          <a:xfrm>
            <a:off x="2819400" y="3789363"/>
            <a:ext cx="6324600" cy="3068637"/>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Kepercayaan Tradisional Pagan</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Sekolah Filosofi</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Pemujaan pada kaisar</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Misteri Kepercayaan</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Astrologi &amp; Tahyul</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Gnostik</a:t>
            </a:r>
          </a:p>
        </p:txBody>
      </p:sp>
      <p:sp>
        <p:nvSpPr>
          <p:cNvPr id="149513"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descr="Pliny"/>
          <p:cNvPicPr>
            <a:picLocks noChangeAspect="1" noChangeArrowheads="1"/>
          </p:cNvPicPr>
          <p:nvPr/>
        </p:nvPicPr>
        <p:blipFill>
          <a:blip r:embed="rId3">
            <a:extLst>
              <a:ext uri="{28A0092B-C50C-407E-A947-70E740481C1C}">
                <a14:useLocalDpi xmlns:a14="http://schemas.microsoft.com/office/drawing/2010/main" val="0"/>
              </a:ext>
            </a:extLst>
          </a:blip>
          <a:srcRect t="5991" r="9091" b="1639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a:solidFill>
                  <a:srgbClr val="000000"/>
                </a:solidFill>
                <a:effectLst>
                  <a:outerShdw blurRad="38100" dist="38100" dir="2700000" algn="tl">
                    <a:srgbClr val="FFFFFF"/>
                  </a:outerShdw>
                </a:effectLst>
                <a:latin typeface="Arial" charset="0"/>
                <a:ea typeface="MS PGothic" charset="0"/>
              </a:rPr>
              <a:t>Plinius Muda (111M-113M)</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MS PGothic" charset="0"/>
                <a:cs typeface="MS PGothic" charset="0"/>
              </a:rPr>
              <a:t>Ia adalah gubernur Bitinia yang menulis surat-surat pada Kaisar Trajan untuk meminta nasihat pada beberapa hal.</a:t>
            </a:r>
          </a:p>
        </p:txBody>
      </p:sp>
      <p:sp>
        <p:nvSpPr>
          <p:cNvPr id="22016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solidFill>
                  <a:srgbClr val="FFFFFF"/>
                </a:solidFill>
                <a:latin typeface="Arial" charset="0"/>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sz="4000">
                <a:latin typeface="Arial" charset="0"/>
                <a:ea typeface="MS PGothic" charset="0"/>
                <a:cs typeface="Arial" charset="0"/>
              </a:rPr>
              <a:t>Korespondesi yang berguna (111SM)</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b="1">
                <a:solidFill>
                  <a:srgbClr val="FFFFFF"/>
                </a:solidFill>
                <a:latin typeface="Arial" charset="0"/>
                <a:cs typeface="Arial" charset="0"/>
              </a:rPr>
              <a:t>Gubernur Plinius di Bitinia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b="1">
                <a:solidFill>
                  <a:srgbClr val="FFFFFF"/>
                </a:solidFill>
                <a:latin typeface="Arial" charset="0"/>
                <a:cs typeface="Arial" charset="0"/>
              </a:rPr>
              <a:t>Kaisar Trajan di Roma</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222215" name="Text Box 7"/>
          <p:cNvSpPr txBox="1">
            <a:spLocks noChangeArrowheads="1"/>
          </p:cNvSpPr>
          <p:nvPr/>
        </p:nvSpPr>
        <p:spPr bwMode="auto">
          <a:xfrm>
            <a:off x="5076825" y="-168275"/>
            <a:ext cx="4067175" cy="1077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3200" b="1">
                <a:solidFill>
                  <a:schemeClr val="bg2"/>
                </a:solidFill>
                <a:latin typeface="Arial" charset="0"/>
                <a:cs typeface="Arial" charset="0"/>
              </a:rPr>
              <a:t>PETA KEKAISARAN ROMA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MS PGothic" charset="0"/>
                <a:cs typeface="Arial" charset="0"/>
              </a:rPr>
              <a:t>Penderitaan Gereja Mula-mula</a:t>
            </a:r>
          </a:p>
        </p:txBody>
      </p:sp>
      <p:sp>
        <p:nvSpPr>
          <p:cNvPr id="149507" name="Text Box 4"/>
          <p:cNvSpPr txBox="1">
            <a:spLocks noChangeArrowheads="1"/>
          </p:cNvSpPr>
          <p:nvPr/>
        </p:nvSpPr>
        <p:spPr bwMode="auto">
          <a:xfrm>
            <a:off x="7620000" y="76200"/>
            <a:ext cx="1587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400" smtClean="0">
                <a:solidFill>
                  <a:srgbClr val="FFFFFF"/>
                </a:solidFill>
                <a:latin typeface="Arial" charset="0"/>
                <a:cs typeface="Arial" charset="0"/>
              </a:rPr>
              <a:t>NTS 281b</a:t>
            </a:r>
            <a:endParaRPr lang="en-US" b="0" smtClean="0">
              <a:solidFill>
                <a:srgbClr val="FFFF00"/>
              </a:solidFill>
              <a:latin typeface="Arial" charset="0"/>
              <a:cs typeface="Arial" charset="0"/>
            </a:endParaRPr>
          </a:p>
        </p:txBody>
      </p:sp>
      <p:sp>
        <p:nvSpPr>
          <p:cNvPr id="223235"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223236"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400">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hlink"/>
              </a:buClr>
              <a:buSzPct val="80000"/>
              <a:buFont typeface="Arial" charset="0"/>
              <a:buNone/>
              <a:defRPr/>
            </a:pPr>
            <a:r>
              <a:rPr lang="en-US" sz="2800" u="sng">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chemeClr val="hlink"/>
              </a:buClr>
              <a:buSzPct val="80000"/>
              <a:buFont typeface="Arial" charset="0"/>
              <a:buNone/>
              <a:defRPr/>
            </a:pPr>
            <a:endParaRPr lang="en-US" sz="240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effectLst>
                <a:outerShdw blurRad="38100" dist="38100" dir="2700000" algn="tl">
                  <a:srgbClr val="000000"/>
                </a:outerShdw>
              </a:effectLst>
              <a:latin typeface="Arial" charset="0"/>
              <a:cs typeface="Arial" charset="0"/>
            </a:endParaRPr>
          </a:p>
        </p:txBody>
      </p:sp>
      <p:pic>
        <p:nvPicPr>
          <p:cNvPr id="223238" name="Picture 6" descr="earlychurchsuff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ctrTitle" idx="4294967295"/>
          </p:nvPr>
        </p:nvSpPr>
        <p:spPr>
          <a:xfrm>
            <a:off x="0" y="0"/>
            <a:ext cx="8458200" cy="1203325"/>
          </a:xfrm>
          <a:ln>
            <a:miter lim="800000"/>
            <a:headEnd/>
            <a:tailEnd/>
          </a:ln>
        </p:spPr>
        <p:txBody>
          <a:bodyPr anchor="b" anchorCtr="1"/>
          <a:lstStyle/>
          <a:p>
            <a:pPr eaLnBrk="1" hangingPunct="1">
              <a:defRPr/>
            </a:pPr>
            <a:r>
              <a:rPr lang="en-US" b="1" dirty="0" err="1" smtClean="0">
                <a:solidFill>
                  <a:srgbClr val="CCECFF"/>
                </a:solidFill>
                <a:effectLst>
                  <a:outerShdw blurRad="38100" dist="38100" dir="2700000" algn="tl">
                    <a:srgbClr val="000000"/>
                  </a:outerShdw>
                </a:effectLst>
                <a:latin typeface="Arial" charset="0"/>
                <a:ea typeface="MS PGothic" charset="0"/>
                <a:cs typeface="Arial" charset="0"/>
              </a:rPr>
              <a:t>Penderitaan</a:t>
            </a:r>
            <a:r>
              <a:rPr lang="en-US" b="1" dirty="0" smtClean="0">
                <a:solidFill>
                  <a:srgbClr val="CCECFF"/>
                </a:solidFill>
                <a:effectLst>
                  <a:outerShdw blurRad="38100" dist="38100" dir="2700000" algn="tl">
                    <a:srgbClr val="000000"/>
                  </a:outerShdw>
                </a:effectLst>
                <a:latin typeface="Arial" charset="0"/>
                <a:ea typeface="MS PGothic" charset="0"/>
                <a:cs typeface="Arial" charset="0"/>
              </a:rPr>
              <a:t> </a:t>
            </a:r>
            <a:r>
              <a:rPr lang="en-US" b="1" dirty="0" err="1" smtClean="0">
                <a:solidFill>
                  <a:srgbClr val="CCECFF"/>
                </a:solidFill>
                <a:effectLst>
                  <a:outerShdw blurRad="38100" dist="38100" dir="2700000" algn="tl">
                    <a:srgbClr val="000000"/>
                  </a:outerShdw>
                </a:effectLst>
                <a:latin typeface="Arial" charset="0"/>
                <a:ea typeface="MS PGothic" charset="0"/>
                <a:cs typeface="Arial" charset="0"/>
              </a:rPr>
              <a:t>Gereja</a:t>
            </a:r>
            <a:r>
              <a:rPr lang="en-US" b="1" dirty="0" smtClean="0">
                <a:solidFill>
                  <a:srgbClr val="CCECFF"/>
                </a:solidFill>
                <a:effectLst>
                  <a:outerShdw blurRad="38100" dist="38100" dir="2700000" algn="tl">
                    <a:srgbClr val="000000"/>
                  </a:outerShdw>
                </a:effectLst>
                <a:latin typeface="Arial" charset="0"/>
                <a:ea typeface="MS PGothic" charset="0"/>
                <a:cs typeface="Arial" charset="0"/>
              </a:rPr>
              <a:t> </a:t>
            </a:r>
            <a:r>
              <a:rPr lang="en-US" b="1" dirty="0" err="1" smtClean="0">
                <a:solidFill>
                  <a:srgbClr val="CCECFF"/>
                </a:solidFill>
                <a:effectLst>
                  <a:outerShdw blurRad="38100" dist="38100" dir="2700000" algn="tl">
                    <a:srgbClr val="000000"/>
                  </a:outerShdw>
                </a:effectLst>
                <a:latin typeface="Arial" charset="0"/>
                <a:ea typeface="MS PGothic" charset="0"/>
                <a:cs typeface="Arial" charset="0"/>
              </a:rPr>
              <a:t>Mula-mula</a:t>
            </a:r>
            <a:endParaRPr lang="en-US" b="1" dirty="0">
              <a:solidFill>
                <a:schemeClr val="tx2"/>
              </a:solidFill>
              <a:effectLst>
                <a:outerShdw blurRad="38100" dist="38100" dir="2700000" algn="tl">
                  <a:srgbClr val="000000"/>
                </a:outerShdw>
              </a:effectLst>
              <a:latin typeface="Arial" charset="0"/>
              <a:ea typeface="MS PGothic" charset="0"/>
              <a:cs typeface="Arial" charset="0"/>
            </a:endParaRPr>
          </a:p>
        </p:txBody>
      </p:sp>
      <p:sp>
        <p:nvSpPr>
          <p:cNvPr id="225283" name="Rectangle 3"/>
          <p:cNvSpPr>
            <a:spLocks noGrp="1" noChangeArrowheads="1"/>
          </p:cNvSpPr>
          <p:nvPr>
            <p:ph type="subTitle" idx="4294967295"/>
          </p:nvPr>
        </p:nvSpPr>
        <p:spPr>
          <a:xfrm>
            <a:off x="292100" y="1371600"/>
            <a:ext cx="8534400" cy="4267200"/>
          </a:xfrm>
        </p:spPr>
        <p:txBody>
          <a:bodyPr/>
          <a:lstStyle/>
          <a:p>
            <a:pPr marL="0" indent="0" eaLnBrk="1" hangingPunct="1">
              <a:buFont typeface="Arial" charset="0"/>
              <a:buNone/>
            </a:pPr>
            <a:r>
              <a:rPr lang="en-US" sz="2800" b="1" u="sng">
                <a:solidFill>
                  <a:schemeClr val="bg1"/>
                </a:solidFill>
                <a:latin typeface="Arial" charset="0"/>
              </a:rPr>
              <a:t>Gubernur Pliny kepada Kaisar Trajan (111 M):</a:t>
            </a:r>
          </a:p>
          <a:p>
            <a:pPr marL="0" indent="0" algn="ctr" eaLnBrk="1" hangingPunct="1">
              <a:buFont typeface="Arial" charset="0"/>
              <a:buNone/>
            </a:pPr>
            <a:endParaRPr lang="en-US" sz="2800" b="1">
              <a:solidFill>
                <a:schemeClr val="bg1"/>
              </a:solidFill>
              <a:latin typeface="Arial" charset="0"/>
            </a:endParaRPr>
          </a:p>
          <a:p>
            <a:pPr marL="0" indent="0" eaLnBrk="1" hangingPunct="1">
              <a:buFont typeface="Arial" charset="0"/>
              <a:buNone/>
            </a:pPr>
            <a:r>
              <a:rPr lang="en-US" sz="2800" b="1">
                <a:solidFill>
                  <a:schemeClr val="bg1"/>
                </a:solidFill>
                <a:latin typeface="Arial" charset="0"/>
              </a:rPr>
              <a:t>Saya telah mengikuti prosedur sebagai berikut: Saya menginterogasi mereka apakah mereka orang Kristen; kepada mereka yang mengaku saya menginterogasi mereka lagi untuk kedua dan ketiga kalinya, mengancam mereka dengan hukuman; untuk mereka yang bertahan saya perintahkan untuk dieksekusi…</a:t>
            </a:r>
            <a:endParaRPr lang="en-US" sz="2800" b="1" u="sng">
              <a:solidFill>
                <a:schemeClr val="bg1"/>
              </a:solidFill>
              <a:latin typeface="Arial" charset="0"/>
            </a:endParaRPr>
          </a:p>
        </p:txBody>
      </p:sp>
      <p:sp>
        <p:nvSpPr>
          <p:cNvPr id="645124" name="Text Box 4"/>
          <p:cNvSpPr txBox="1">
            <a:spLocks noChangeArrowheads="1"/>
          </p:cNvSpPr>
          <p:nvPr/>
        </p:nvSpPr>
        <p:spPr bwMode="auto">
          <a:xfrm>
            <a:off x="8229600" y="76200"/>
            <a:ext cx="811213"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fontAlgn="auto" hangingPunct="1">
              <a:spcBef>
                <a:spcPts val="0"/>
              </a:spcBef>
              <a:spcAft>
                <a:spcPts val="0"/>
              </a:spcAft>
              <a:defRPr/>
            </a:pPr>
            <a:r>
              <a:rPr lang="en-US" sz="2400" b="1">
                <a:solidFill>
                  <a:srgbClr val="FFFFFF"/>
                </a:solidFill>
                <a:latin typeface="Times" pitchFamily="18" charset="0"/>
                <a:ea typeface="ＭＳ Ｐゴシック" charset="0"/>
                <a:cs typeface="+mn-cs"/>
              </a:rPr>
              <a:t>281b</a:t>
            </a:r>
            <a:endParaRPr lang="en-US">
              <a:solidFill>
                <a:srgbClr val="FFFFFF"/>
              </a:solidFill>
              <a:latin typeface="Calibri"/>
              <a:ea typeface="ＭＳ Ｐゴシック" charset="0"/>
              <a:cs typeface="+mn-cs"/>
            </a:endParaRPr>
          </a:p>
        </p:txBody>
      </p:sp>
      <p:sp>
        <p:nvSpPr>
          <p:cNvPr id="107525" name="Text Box 5"/>
          <p:cNvSpPr txBox="1">
            <a:spLocks noChangeArrowheads="1"/>
          </p:cNvSpPr>
          <p:nvPr/>
        </p:nvSpPr>
        <p:spPr bwMode="auto">
          <a:xfrm>
            <a:off x="5037138" y="5791200"/>
            <a:ext cx="3078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smtClean="0">
                <a:latin typeface="Calibri" charset="0"/>
                <a:cs typeface="+mn-cs"/>
              </a:rPr>
              <a:t>Pliny, </a:t>
            </a:r>
            <a:r>
              <a:rPr lang="en-US" sz="2400" i="1" smtClean="0">
                <a:latin typeface="Calibri" charset="0"/>
                <a:cs typeface="+mn-cs"/>
              </a:rPr>
              <a:t>Surat-surat</a:t>
            </a:r>
            <a:r>
              <a:rPr lang="en-US" sz="2400" smtClean="0">
                <a:latin typeface="Calibri" charset="0"/>
                <a:cs typeface="+mn-cs"/>
              </a:rPr>
              <a:t> 10.96</a:t>
            </a:r>
          </a:p>
        </p:txBody>
      </p:sp>
      <p:sp>
        <p:nvSpPr>
          <p:cNvPr id="107526" name="Text Box 6"/>
          <p:cNvSpPr txBox="1">
            <a:spLocks noChangeArrowheads="1"/>
          </p:cNvSpPr>
          <p:nvPr/>
        </p:nvSpPr>
        <p:spPr bwMode="auto">
          <a:xfrm>
            <a:off x="311150" y="6477000"/>
            <a:ext cx="822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1400" smtClean="0">
                <a:solidFill>
                  <a:srgbClr val="FFFFFF"/>
                </a:solidFill>
                <a:latin typeface="Arial" charset="0"/>
                <a:cs typeface="+mn-cs"/>
              </a:rPr>
              <a:t>(c)Paul Halsall Mar 1996. halsall@murray.fordham.edu </a:t>
            </a:r>
            <a:r>
              <a:rPr lang="en-US" sz="1400" smtClean="0">
                <a:solidFill>
                  <a:srgbClr val="FFFFFF"/>
                </a:solidFill>
                <a:latin typeface="Times" charset="0"/>
                <a:cs typeface="+mn-cs"/>
              </a:rPr>
              <a:t>http://www.fordham.edu/halsall/source/pliny1.html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203325"/>
          </a:xfrm>
        </p:spPr>
        <p:txBody>
          <a:bodyPr/>
          <a:lstStyle/>
          <a:p>
            <a:pPr algn="l" eaLnBrk="1" hangingPunct="1">
              <a:defRPr/>
            </a:pPr>
            <a:r>
              <a:rPr lang="en-US" sz="4800">
                <a:latin typeface="Arial" charset="0"/>
                <a:ea typeface="MS PGothic" charset="0"/>
                <a:cs typeface="Arial" charset="0"/>
              </a:rPr>
              <a:t>Penderitaan Gereja Mula-mula</a:t>
            </a:r>
          </a:p>
        </p:txBody>
      </p:sp>
      <p:sp>
        <p:nvSpPr>
          <p:cNvPr id="150531" name="Text Box 4"/>
          <p:cNvSpPr txBox="1">
            <a:spLocks noChangeArrowheads="1"/>
          </p:cNvSpPr>
          <p:nvPr/>
        </p:nvSpPr>
        <p:spPr bwMode="auto">
          <a:xfrm>
            <a:off x="7664450" y="76200"/>
            <a:ext cx="1587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400" smtClean="0">
                <a:solidFill>
                  <a:srgbClr val="FFFFFF"/>
                </a:solidFill>
                <a:latin typeface="Arial" charset="0"/>
                <a:cs typeface="Arial" charset="0"/>
              </a:rPr>
              <a:t>NTS 281b</a:t>
            </a:r>
            <a:endParaRPr lang="en-US" b="0" smtClean="0">
              <a:solidFill>
                <a:srgbClr val="FFFF00"/>
              </a:solidFill>
              <a:latin typeface="Arial" charset="0"/>
              <a:cs typeface="Arial" charset="0"/>
            </a:endParaRPr>
          </a:p>
        </p:txBody>
      </p:sp>
      <p:sp>
        <p:nvSpPr>
          <p:cNvPr id="227331" name="Text Box 5"/>
          <p:cNvSpPr txBox="1">
            <a:spLocks noChangeArrowheads="1"/>
          </p:cNvSpPr>
          <p:nvPr/>
        </p:nvSpPr>
        <p:spPr bwMode="auto">
          <a:xfrm>
            <a:off x="5595938" y="5957888"/>
            <a:ext cx="354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800">
                <a:solidFill>
                  <a:srgbClr val="FFFF00"/>
                </a:solidFill>
                <a:latin typeface="Arial" charset="0"/>
                <a:cs typeface="Arial" charset="0"/>
              </a:rPr>
              <a:t>Plinius,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227332"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400">
                <a:latin typeface="Arial" charset="0"/>
                <a:cs typeface="Arial" charset="0"/>
              </a:rPr>
              <a:t>(c)Paul Halsall Mar 1996. halsall@murray.fordham.edu http://www.fordham.edu/halsall/source/pliny1.html</a:t>
            </a:r>
          </a:p>
        </p:txBody>
      </p:sp>
      <p:sp>
        <p:nvSpPr>
          <p:cNvPr id="128007" name="Rectangle 7"/>
          <p:cNvSpPr>
            <a:spLocks noChangeArrowheads="1"/>
          </p:cNvSpPr>
          <p:nvPr/>
        </p:nvSpPr>
        <p:spPr bwMode="auto">
          <a:xfrm>
            <a:off x="304800" y="1447800"/>
            <a:ext cx="8839200" cy="4267200"/>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Arial" charset="0"/>
              <a:buNone/>
              <a:defRPr/>
            </a:pPr>
            <a:r>
              <a:rPr lang="en-US" sz="2800" u="sng">
                <a:effectLst>
                  <a:outerShdw blurRad="38100" dist="38100" dir="2700000" algn="tl">
                    <a:srgbClr val="000000"/>
                  </a:outerShdw>
                </a:effectLst>
                <a:latin typeface="Arial" charset="0"/>
                <a:cs typeface="Arial" charset="0"/>
              </a:rPr>
              <a:t>Gubernur Plinius pada Kaisar Trajan (111SM):</a:t>
            </a:r>
            <a:endParaRPr lang="en-US" sz="280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a:effectLst>
                  <a:outerShdw blurRad="38100" dist="38100" dir="2700000" algn="tl">
                    <a:srgbClr val="000000"/>
                  </a:outerShdw>
                </a:effectLst>
                <a:latin typeface="Arial" charset="0"/>
                <a:cs typeface="Arial" charset="0"/>
              </a:rPr>
              <a:t>Mereka yang pernah mengingkari kalau mereka dulu atau pernah menjadi kristen, saat mereka memohon pada Tuhan dengan doa yang aku dikte dengan menggunakan dupa dan anggur untuk memujamu, yang aku perintahkan dengan tujuan yang sama seperti memuja para dewa, terlebih untuk mengutuk Kristus—tidak ada diantara mereka yang sungguh-sungguh kristen, seperti yang dikatakan, mereka dapat dipaksa untuk melakukan itu—Merekalah yang kupikir harus dimusnahkan</a:t>
            </a:r>
            <a:endParaRPr lang="en-US" sz="2800" u="sng">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1"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1071563" y="473075"/>
            <a:ext cx="7821612" cy="1227138"/>
          </a:xfrm>
        </p:spPr>
        <p:txBody>
          <a:bodyPr anchor="ctr"/>
          <a:lstStyle/>
          <a:p>
            <a:pPr eaLnBrk="1" hangingPunct="1">
              <a:defRPr/>
            </a:pPr>
            <a:r>
              <a:rPr lang="en-US" sz="4400">
                <a:latin typeface="Aril" charset="0"/>
                <a:ea typeface="MS PGothic" charset="0"/>
                <a:cs typeface="Aril" charset="0"/>
              </a:rPr>
              <a:t>Kepercayaan Pagan</a:t>
            </a:r>
          </a:p>
        </p:txBody>
      </p:sp>
      <p:sp>
        <p:nvSpPr>
          <p:cNvPr id="19459" name="Rectangle 3"/>
          <p:cNvSpPr>
            <a:spLocks noGrp="1" noChangeArrowheads="1"/>
          </p:cNvSpPr>
          <p:nvPr>
            <p:ph type="subTitle" idx="1"/>
          </p:nvPr>
        </p:nvSpPr>
        <p:spPr>
          <a:xfrm>
            <a:off x="2484438" y="1557338"/>
            <a:ext cx="5230812" cy="1371600"/>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229381"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19469" name="Rectangle 13"/>
          <p:cNvSpPr>
            <a:spLocks noChangeArrowheads="1"/>
          </p:cNvSpPr>
          <p:nvPr/>
        </p:nvSpPr>
        <p:spPr bwMode="auto">
          <a:xfrm>
            <a:off x="2819400" y="3789363"/>
            <a:ext cx="6324600" cy="3068637"/>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Kepercayaan Tradisional Pagan</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Sekolah Filosofi</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Pemujaan pada kaisar</a:t>
            </a:r>
          </a:p>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Misteri Kepercayaan</a:t>
            </a:r>
          </a:p>
        </p:txBody>
      </p:sp>
      <p:sp>
        <p:nvSpPr>
          <p:cNvPr id="229385"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4" descr="Gods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28575"/>
            <a:ext cx="814705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2"/>
          <p:cNvSpPr>
            <a:spLocks noGrp="1" noRot="1" noChangeArrowheads="1"/>
          </p:cNvSpPr>
          <p:nvPr>
            <p:ph type="title"/>
          </p:nvPr>
        </p:nvSpPr>
        <p:spPr>
          <a:xfrm>
            <a:off x="0" y="2743200"/>
            <a:ext cx="7162800" cy="3124200"/>
          </a:xfrm>
          <a:solidFill>
            <a:srgbClr val="000000"/>
          </a:solidFill>
        </p:spPr>
        <p:txBody>
          <a:bodyPr/>
          <a:lstStyle/>
          <a:p>
            <a:pPr eaLnBrk="1" hangingPunct="1"/>
            <a:r>
              <a:rPr lang="en-US">
                <a:effectLst/>
                <a:latin typeface="Aril" charset="0"/>
                <a:ea typeface="MS PGothic" charset="0"/>
              </a:rPr>
              <a:t>Misteri Kepercayaan</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3" name="Group 8"/>
          <p:cNvGrpSpPr>
            <a:grpSpLocks/>
          </p:cNvGrpSpPr>
          <p:nvPr/>
        </p:nvGrpSpPr>
        <p:grpSpPr bwMode="auto">
          <a:xfrm>
            <a:off x="1066800" y="-228600"/>
            <a:ext cx="7010400" cy="5105400"/>
            <a:chOff x="864" y="816"/>
            <a:chExt cx="4616" cy="3425"/>
          </a:xfrm>
        </p:grpSpPr>
        <p:pic>
          <p:nvPicPr>
            <p:cNvPr id="233476" name="Picture 4" descr="Myst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816"/>
              <a:ext cx="4616" cy="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AutoShape 5"/>
            <p:cNvSpPr>
              <a:spLocks noChangeArrowheads="1"/>
            </p:cNvSpPr>
            <p:nvPr/>
          </p:nvSpPr>
          <p:spPr bwMode="auto">
            <a:xfrm flipV="1">
              <a:off x="864" y="816"/>
              <a:ext cx="192" cy="1248"/>
            </a:xfrm>
            <a:prstGeom prst="rtTriangl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3478" name="AutoShape 6"/>
            <p:cNvSpPr>
              <a:spLocks noChangeArrowheads="1"/>
            </p:cNvSpPr>
            <p:nvPr/>
          </p:nvSpPr>
          <p:spPr bwMode="auto">
            <a:xfrm flipH="1" flipV="1">
              <a:off x="4704" y="816"/>
              <a:ext cx="768" cy="1152"/>
            </a:xfrm>
            <a:prstGeom prst="rtTriangl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33474" name="Rectangle 2"/>
          <p:cNvSpPr>
            <a:spLocks noGrp="1" noRot="1" noChangeArrowheads="1"/>
          </p:cNvSpPr>
          <p:nvPr>
            <p:ph type="title"/>
          </p:nvPr>
        </p:nvSpPr>
        <p:spPr>
          <a:xfrm>
            <a:off x="2590800" y="0"/>
            <a:ext cx="6553200" cy="1066800"/>
          </a:xfrm>
          <a:solidFill>
            <a:srgbClr val="000000"/>
          </a:solidFill>
        </p:spPr>
        <p:txBody>
          <a:bodyPr/>
          <a:lstStyle/>
          <a:p>
            <a:pPr eaLnBrk="1" hangingPunct="1"/>
            <a:r>
              <a:rPr lang="en-US" sz="4000">
                <a:effectLst/>
                <a:latin typeface="Arial" charset="0"/>
                <a:ea typeface="MS PGothic" charset="0"/>
                <a:cs typeface="Arial" charset="0"/>
              </a:rPr>
              <a:t>Misteri Kepercayaan Yunani</a:t>
            </a:r>
          </a:p>
        </p:txBody>
      </p:sp>
      <p:sp>
        <p:nvSpPr>
          <p:cNvPr id="9225" name="Text Box 9"/>
          <p:cNvSpPr txBox="1">
            <a:spLocks noChangeArrowheads="1"/>
          </p:cNvSpPr>
          <p:nvPr/>
        </p:nvSpPr>
        <p:spPr bwMode="auto">
          <a:xfrm>
            <a:off x="0" y="4919663"/>
            <a:ext cx="9144000" cy="1938337"/>
          </a:xfrm>
          <a:prstGeom prst="rect">
            <a:avLst/>
          </a:prstGeom>
          <a:noFill/>
          <a:ln w="9525">
            <a:noFill/>
            <a:miter lim="800000"/>
            <a:headEnd/>
            <a:tailEnd/>
          </a:ln>
          <a:effectLst/>
        </p:spPr>
        <p:txBody>
          <a:bodyPr>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000" b="0" smtClean="0">
                <a:effectLst>
                  <a:outerShdw blurRad="38100" dist="38100" dir="2700000" algn="tl">
                    <a:srgbClr val="000000"/>
                  </a:outerShdw>
                </a:effectLst>
              </a:rPr>
              <a:t>Untuk bertemu dengan Trophonius, peramal yang menakutkan itu, orang harus turun sampai ke lubang batu dimana ia berjalan masuk melewati  pintu kecil menuju jalan yang gelap. Ia menggenggam kue madu untuk diberikan pada ular-ular mistik yang ia temui, rasa takut akan muncul saat pertama kali</a:t>
            </a:r>
            <a:r>
              <a:rPr lang="id-ID" sz="2000" b="0" smtClean="0">
                <a:effectLst>
                  <a:outerShdw blurRad="38100" dist="38100" dir="2700000" algn="tl">
                    <a:srgbClr val="000000"/>
                  </a:outerShdw>
                </a:effectLst>
              </a:rPr>
              <a:t> kaki</a:t>
            </a:r>
            <a:r>
              <a:rPr lang="en-US" sz="2000" b="0" smtClean="0">
                <a:effectLst>
                  <a:outerShdw blurRad="38100" dist="38100" dir="2700000" algn="tl">
                    <a:srgbClr val="000000"/>
                  </a:outerShdw>
                </a:effectLst>
              </a:rPr>
              <a:t> melewati pintu yang sama, namun akhirnya dengan penuh kemenangan ia mendapatkan gambaran masa depan.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Rot="1" noChangeArrowheads="1"/>
          </p:cNvSpPr>
          <p:nvPr>
            <p:ph type="body" idx="1"/>
          </p:nvPr>
        </p:nvSpPr>
        <p:spPr>
          <a:xfrm>
            <a:off x="5181600" y="4953000"/>
            <a:ext cx="3584575" cy="1905000"/>
          </a:xfrm>
        </p:spPr>
        <p:txBody>
          <a:bodyPr/>
          <a:lstStyle/>
          <a:p>
            <a:pPr marL="0" indent="0" eaLnBrk="1" hangingPunct="1">
              <a:buFont typeface="Arial" charset="0"/>
              <a:buNone/>
              <a:defRPr/>
            </a:pPr>
            <a:r>
              <a:rPr lang="en-US">
                <a:latin typeface="Tahoma" charset="0"/>
                <a:ea typeface="MS PGothic" charset="0"/>
              </a:rPr>
              <a:t>Berasal dari  Eleusis dekat Efesus</a:t>
            </a:r>
          </a:p>
        </p:txBody>
      </p:sp>
      <p:pic>
        <p:nvPicPr>
          <p:cNvPr id="235522" name="Picture 4" descr="Ephesian Theatre"/>
          <p:cNvPicPr>
            <a:picLocks noChangeAspect="1" noChangeArrowheads="1"/>
          </p:cNvPicPr>
          <p:nvPr/>
        </p:nvPicPr>
        <p:blipFill>
          <a:blip r:embed="rId3">
            <a:extLst>
              <a:ext uri="{28A0092B-C50C-407E-A947-70E740481C1C}">
                <a14:useLocalDpi xmlns:a14="http://schemas.microsoft.com/office/drawing/2010/main" val="0"/>
              </a:ext>
            </a:extLst>
          </a:blip>
          <a:srcRect l="4236" r="1176"/>
          <a:stretch>
            <a:fillRect/>
          </a:stretch>
        </p:blipFill>
        <p:spPr bwMode="auto">
          <a:xfrm>
            <a:off x="0" y="0"/>
            <a:ext cx="51054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Rot="1" noChangeArrowheads="1"/>
          </p:cNvSpPr>
          <p:nvPr>
            <p:ph type="title"/>
          </p:nvPr>
        </p:nvSpPr>
        <p:spPr>
          <a:xfrm>
            <a:off x="5181600" y="228600"/>
            <a:ext cx="3660775" cy="2667000"/>
          </a:xfrm>
        </p:spPr>
        <p:txBody>
          <a:bodyPr/>
          <a:lstStyle/>
          <a:p>
            <a:pPr eaLnBrk="1" hangingPunct="1">
              <a:defRPr/>
            </a:pPr>
            <a:r>
              <a:rPr lang="en-US">
                <a:latin typeface="Aril" charset="0"/>
                <a:ea typeface="MS PGothic" charset="0"/>
                <a:cs typeface="Aril" charset="0"/>
              </a:rPr>
              <a:t>Pemujaan Eleusinian </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7" descr="starry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Rot="1" noChangeArrowheads="1"/>
          </p:cNvSpPr>
          <p:nvPr>
            <p:ph type="title"/>
          </p:nvPr>
        </p:nvSpPr>
        <p:spPr>
          <a:xfrm>
            <a:off x="0" y="44450"/>
            <a:ext cx="9144000" cy="1143000"/>
          </a:xfrm>
        </p:spPr>
        <p:txBody>
          <a:bodyPr/>
          <a:lstStyle/>
          <a:p>
            <a:pPr eaLnBrk="1" hangingPunct="1">
              <a:defRPr/>
            </a:pPr>
            <a:r>
              <a:rPr lang="en-US">
                <a:latin typeface="Aril" charset="0"/>
                <a:ea typeface="MS PGothic" charset="0"/>
                <a:cs typeface="Aril" charset="0"/>
              </a:rPr>
              <a:t>Jangan kehilangan yang kelihatan!</a:t>
            </a:r>
          </a:p>
        </p:txBody>
      </p:sp>
      <p:sp>
        <p:nvSpPr>
          <p:cNvPr id="8197" name="Rectangle 5"/>
          <p:cNvSpPr>
            <a:spLocks noRot="1" noChangeArrowheads="1"/>
          </p:cNvSpPr>
          <p:nvPr/>
        </p:nvSpPr>
        <p:spPr bwMode="auto">
          <a:xfrm>
            <a:off x="304800" y="1268413"/>
            <a:ext cx="8686800" cy="5181600"/>
          </a:xfrm>
          <a:prstGeom prst="rect">
            <a:avLst/>
          </a:prstGeom>
          <a:noFill/>
          <a:ln w="9525">
            <a:noFill/>
            <a:miter lim="800000"/>
            <a:headEnd/>
            <a:tailEnd/>
          </a:ln>
          <a:effectLst/>
        </p:spPr>
        <p:txBody>
          <a:bodyPr/>
          <a:lstStyle/>
          <a:p>
            <a:pPr indent="566738" eaLnBrk="1" hangingPunct="1">
              <a:lnSpc>
                <a:spcPct val="80000"/>
              </a:lnSpc>
              <a:spcBef>
                <a:spcPct val="20000"/>
              </a:spcBef>
              <a:buClr>
                <a:schemeClr val="hlink"/>
              </a:buClr>
              <a:buSzPct val="80000"/>
              <a:buFont typeface="Arial" charset="0"/>
              <a:buNone/>
              <a:defRPr/>
            </a:pPr>
            <a:r>
              <a:rPr lang="en-US" sz="2800" b="1">
                <a:effectLst>
                  <a:outerShdw blurRad="38100" dist="38100" dir="2700000" algn="tl">
                    <a:srgbClr val="000000"/>
                  </a:outerShdw>
                </a:effectLst>
              </a:rPr>
              <a:t>Sherlock Holmes dan Dr. Watson pergi berkemah. Mereka mendirikan tenda mereka di bawah bintang-bintang dan hendak tidur. Di tengah malam Holmes membangunkan Watson</a:t>
            </a:r>
            <a:r>
              <a:rPr lang="id-ID" sz="2800" b="1">
                <a:effectLst>
                  <a:outerShdw blurRad="38100" dist="38100" dir="2700000" algn="tl">
                    <a:srgbClr val="000000"/>
                  </a:outerShdw>
                </a:effectLst>
              </a:rPr>
              <a:t>:</a:t>
            </a:r>
            <a:r>
              <a:rPr lang="en-US" sz="2800" b="1">
                <a:effectLst>
                  <a:outerShdw blurRad="38100" dist="38100" dir="2700000" algn="tl">
                    <a:srgbClr val="000000"/>
                  </a:outerShdw>
                </a:effectLst>
              </a:rPr>
              <a:t> "Watson,lihatlah bintang di langit, katakanlah kesimpulanmu.</a:t>
            </a:r>
            <a:r>
              <a:rPr lang="ja-JP" altLang="en-US" sz="2800" b="1">
                <a:effectLst>
                  <a:outerShdw blurRad="38100" dist="38100" dir="2700000" algn="tl">
                    <a:srgbClr val="000000"/>
                  </a:outerShdw>
                </a:effectLst>
              </a:rPr>
              <a:t>”</a:t>
            </a:r>
            <a:endParaRPr lang="en-US" altLang="ja-JP" sz="2800" b="1">
              <a:effectLst>
                <a:outerShdw blurRad="38100" dist="38100" dir="2700000" algn="tl">
                  <a:srgbClr val="000000"/>
                </a:outerShdw>
              </a:effectLst>
            </a:endParaRPr>
          </a:p>
          <a:p>
            <a:pPr indent="566738" eaLnBrk="1" hangingPunct="1">
              <a:lnSpc>
                <a:spcPct val="80000"/>
              </a:lnSpc>
              <a:spcBef>
                <a:spcPct val="20000"/>
              </a:spcBef>
              <a:buClr>
                <a:schemeClr val="hlink"/>
              </a:buClr>
              <a:buSzPct val="80000"/>
              <a:buFont typeface="Arial" charset="0"/>
              <a:buNone/>
              <a:defRPr/>
            </a:pPr>
            <a:endParaRPr lang="en-US" sz="2800" b="1">
              <a:effectLst>
                <a:outerShdw blurRad="38100" dist="38100" dir="2700000" algn="tl">
                  <a:srgbClr val="000000"/>
                </a:outerShdw>
              </a:effectLst>
            </a:endParaRPr>
          </a:p>
          <a:p>
            <a:pPr indent="566738" eaLnBrk="1" hangingPunct="1">
              <a:lnSpc>
                <a:spcPct val="80000"/>
              </a:lnSpc>
              <a:spcBef>
                <a:spcPct val="20000"/>
              </a:spcBef>
              <a:buClr>
                <a:schemeClr val="hlink"/>
              </a:buClr>
              <a:buSzPct val="80000"/>
              <a:buFont typeface="Arial" charset="0"/>
              <a:buNone/>
              <a:defRPr/>
            </a:pPr>
            <a:r>
              <a:rPr lang="en-US" sz="2800" b="1">
                <a:effectLst>
                  <a:outerShdw blurRad="38100" dist="38100" dir="2700000" algn="tl">
                    <a:srgbClr val="000000"/>
                  </a:outerShdw>
                </a:effectLst>
              </a:rPr>
              <a:t>Watson menjawab, “aku melihat berjuta bintang dan sepertinya ada beberapa planet, yah ada yang mirip bumi, dan kalaupun benar seperti bumi, tentu ada kehidupan juga disana.</a:t>
            </a:r>
            <a:r>
              <a:rPr lang="ja-JP" altLang="en-US" sz="2800" b="1">
                <a:effectLst>
                  <a:outerShdw blurRad="38100" dist="38100" dir="2700000" algn="tl">
                    <a:srgbClr val="000000"/>
                  </a:outerShdw>
                </a:effectLst>
              </a:rPr>
              <a:t>”</a:t>
            </a:r>
            <a:endParaRPr lang="en-US" altLang="ja-JP" sz="2800" b="1">
              <a:effectLst>
                <a:outerShdw blurRad="38100" dist="38100" dir="2700000" algn="tl">
                  <a:srgbClr val="000000"/>
                </a:outerShdw>
              </a:effectLst>
            </a:endParaRPr>
          </a:p>
          <a:p>
            <a:pPr indent="566738" eaLnBrk="1" hangingPunct="1">
              <a:lnSpc>
                <a:spcPct val="80000"/>
              </a:lnSpc>
              <a:spcBef>
                <a:spcPct val="20000"/>
              </a:spcBef>
              <a:buClr>
                <a:schemeClr val="hlink"/>
              </a:buClr>
              <a:buSzPct val="80000"/>
              <a:buFont typeface="Arial" charset="0"/>
              <a:buNone/>
              <a:defRPr/>
            </a:pPr>
            <a:endParaRPr lang="en-US" sz="2800" b="1">
              <a:effectLst>
                <a:outerShdw blurRad="38100" dist="38100" dir="2700000" algn="tl">
                  <a:srgbClr val="000000"/>
                </a:outerShdw>
              </a:effectLst>
            </a:endParaRPr>
          </a:p>
          <a:p>
            <a:pPr indent="566738" eaLnBrk="1" hangingPunct="1">
              <a:lnSpc>
                <a:spcPct val="80000"/>
              </a:lnSpc>
              <a:spcBef>
                <a:spcPct val="20000"/>
              </a:spcBef>
              <a:buClr>
                <a:schemeClr val="hlink"/>
              </a:buClr>
              <a:buSzPct val="80000"/>
              <a:buFont typeface="Arial" charset="0"/>
              <a:buNone/>
              <a:defRPr/>
            </a:pPr>
            <a:r>
              <a:rPr lang="en-US" sz="2800" b="1">
                <a:effectLst>
                  <a:outerShdw blurRad="38100" dist="38100" dir="2700000" algn="tl">
                    <a:srgbClr val="000000"/>
                  </a:outerShdw>
                </a:effectLst>
              </a:rPr>
              <a:t>Holmes membalas: "Watson, bodoh kamu, ada yang mencuri tenda kita.”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dissolve">
                                      <p:cBhvr>
                                        <p:cTn id="7" dur="500"/>
                                        <p:tgtEl>
                                          <p:spTgt spid="81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7">
                                            <p:txEl>
                                              <p:pRg st="2" end="2"/>
                                            </p:txEl>
                                          </p:spTgt>
                                        </p:tgtEl>
                                        <p:attrNameLst>
                                          <p:attrName>style.visibility</p:attrName>
                                        </p:attrNameLst>
                                      </p:cBhvr>
                                      <p:to>
                                        <p:strVal val="visible"/>
                                      </p:to>
                                    </p:set>
                                    <p:animEffect transition="in" filter="dissolve">
                                      <p:cBhvr>
                                        <p:cTn id="12" dur="500"/>
                                        <p:tgtEl>
                                          <p:spTgt spid="819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7">
                                            <p:txEl>
                                              <p:pRg st="4" end="4"/>
                                            </p:txEl>
                                          </p:spTgt>
                                        </p:tgtEl>
                                        <p:attrNameLst>
                                          <p:attrName>style.visibility</p:attrName>
                                        </p:attrNameLst>
                                      </p:cBhvr>
                                      <p:to>
                                        <p:strVal val="visible"/>
                                      </p:to>
                                    </p:set>
                                    <p:animEffect transition="in" filter="dissolve">
                                      <p:cBhvr>
                                        <p:cTn id="17" dur="500"/>
                                        <p:tgtEl>
                                          <p:spTgt spid="819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1"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1071563" y="473075"/>
            <a:ext cx="7821612" cy="868363"/>
          </a:xfrm>
        </p:spPr>
        <p:txBody>
          <a:bodyPr/>
          <a:lstStyle/>
          <a:p>
            <a:pPr eaLnBrk="1" hangingPunct="1">
              <a:defRPr/>
            </a:pPr>
            <a:r>
              <a:rPr lang="en-US" sz="4800">
                <a:latin typeface="Aril" charset="0"/>
                <a:ea typeface="MS PGothic" charset="0"/>
                <a:cs typeface="Aril" charset="0"/>
              </a:rPr>
              <a:t>Kepercayaan Pagan</a:t>
            </a:r>
          </a:p>
        </p:txBody>
      </p:sp>
      <p:sp>
        <p:nvSpPr>
          <p:cNvPr id="19459" name="Rectangle 3"/>
          <p:cNvSpPr>
            <a:spLocks noGrp="1" noChangeArrowheads="1"/>
          </p:cNvSpPr>
          <p:nvPr>
            <p:ph type="subTitle" idx="1"/>
          </p:nvPr>
        </p:nvSpPr>
        <p:spPr>
          <a:xfrm>
            <a:off x="2484438" y="1557338"/>
            <a:ext cx="5230812" cy="1371600"/>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151557"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19469" name="Rectangle 13"/>
          <p:cNvSpPr>
            <a:spLocks noChangeArrowheads="1"/>
          </p:cNvSpPr>
          <p:nvPr/>
        </p:nvSpPr>
        <p:spPr bwMode="auto">
          <a:xfrm>
            <a:off x="2819400" y="3789363"/>
            <a:ext cx="6324600" cy="3068637"/>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400" b="1">
                <a:effectLst>
                  <a:outerShdw blurRad="38100" dist="38100" dir="2700000" algn="tl">
                    <a:srgbClr val="000000"/>
                  </a:outerShdw>
                </a:effectLst>
              </a:rPr>
              <a:t>Kepercayaan Tradisional Pagan</a:t>
            </a:r>
          </a:p>
        </p:txBody>
      </p:sp>
      <p:sp>
        <p:nvSpPr>
          <p:cNvPr id="151561"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6"/>
          <p:cNvSpPr>
            <a:spLocks noGrp="1" noRot="1" noChangeArrowheads="1"/>
          </p:cNvSpPr>
          <p:nvPr>
            <p:ph type="title" idx="4294967295"/>
          </p:nvPr>
        </p:nvSpPr>
        <p:spPr>
          <a:xfrm>
            <a:off x="3810000" y="0"/>
            <a:ext cx="5334000" cy="1693863"/>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6000">
                <a:effectLst/>
                <a:latin typeface="Aril" charset="0"/>
                <a:ea typeface="MS PGothic" charset="0"/>
              </a:rPr>
              <a:t>Mitraisme</a:t>
            </a:r>
            <a:endParaRPr lang="en-US">
              <a:effectLst/>
              <a:latin typeface="Aril" charset="0"/>
              <a:ea typeface="MS PGothic" charset="0"/>
            </a:endParaRPr>
          </a:p>
        </p:txBody>
      </p:sp>
      <p:pic>
        <p:nvPicPr>
          <p:cNvPr id="239618" name="Picture 9" descr="Catapult"/>
          <p:cNvPicPr>
            <a:picLocks noChangeAspect="1" noChangeArrowheads="1"/>
          </p:cNvPicPr>
          <p:nvPr/>
        </p:nvPicPr>
        <p:blipFill>
          <a:blip r:embed="rId3">
            <a:extLst>
              <a:ext uri="{28A0092B-C50C-407E-A947-70E740481C1C}">
                <a14:useLocalDpi xmlns:a14="http://schemas.microsoft.com/office/drawing/2010/main" val="0"/>
              </a:ext>
            </a:extLst>
          </a:blip>
          <a:srcRect l="52234" b="7091"/>
          <a:stretch>
            <a:fillRect/>
          </a:stretch>
        </p:blipFill>
        <p:spPr bwMode="auto">
          <a:xfrm>
            <a:off x="5980113" y="2209800"/>
            <a:ext cx="31638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1113" y="2205038"/>
            <a:ext cx="9144000" cy="4724400"/>
            <a:chOff x="11057" y="2204864"/>
            <a:chExt cx="9144000" cy="4724400"/>
          </a:xfrm>
        </p:grpSpPr>
        <p:pic>
          <p:nvPicPr>
            <p:cNvPr id="239620" name="Picture 7" descr="Mithraism"/>
            <p:cNvPicPr>
              <a:picLocks noChangeAspect="1" noChangeArrowheads="1"/>
            </p:cNvPicPr>
            <p:nvPr/>
          </p:nvPicPr>
          <p:blipFill>
            <a:blip r:embed="rId4">
              <a:extLst>
                <a:ext uri="{28A0092B-C50C-407E-A947-70E740481C1C}">
                  <a14:useLocalDpi xmlns:a14="http://schemas.microsoft.com/office/drawing/2010/main" val="0"/>
                </a:ext>
              </a:extLst>
            </a:blip>
            <a:srcRect t="2362"/>
            <a:stretch>
              <a:fillRect/>
            </a:stretch>
          </p:blipFill>
          <p:spPr bwMode="auto">
            <a:xfrm>
              <a:off x="11057" y="2204864"/>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1" name="TextBox 1"/>
            <p:cNvSpPr txBox="1">
              <a:spLocks noChangeArrowheads="1"/>
            </p:cNvSpPr>
            <p:nvPr/>
          </p:nvSpPr>
          <p:spPr bwMode="auto">
            <a:xfrm>
              <a:off x="217603" y="2320752"/>
              <a:ext cx="8712968" cy="2062103"/>
            </a:xfrm>
            <a:prstGeom prst="rect">
              <a:avLst/>
            </a:prstGeom>
            <a:solidFill>
              <a:srgbClr val="5404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3200" b="1">
                  <a:solidFill>
                    <a:srgbClr val="FFFFFF"/>
                  </a:solidFill>
                  <a:latin typeface="Arial" charset="0"/>
                  <a:cs typeface="Arial" charset="0"/>
                </a:rPr>
                <a:t>Aku hanya dapat membiarkanmu lewat jika kau dapat menyebutkan kata kunci, menunjukkan cincin rahasiamu, salam rahasiamu, dan..ee..temukan kuncinya</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54864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3"/>
          <p:cNvSpPr>
            <a:spLocks noGrp="1" noRot="1" noChangeArrowheads="1"/>
          </p:cNvSpPr>
          <p:nvPr>
            <p:ph type="title" idx="4294967295"/>
          </p:nvPr>
        </p:nvSpPr>
        <p:spPr>
          <a:xfrm>
            <a:off x="3810000" y="-26988"/>
            <a:ext cx="5334000" cy="1189038"/>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effectLst/>
                <a:latin typeface="Aril" charset="0"/>
                <a:ea typeface="MS PGothic" charset="0"/>
              </a:rPr>
              <a:t>Mitraisme</a:t>
            </a:r>
          </a:p>
        </p:txBody>
      </p:sp>
      <p:sp>
        <p:nvSpPr>
          <p:cNvPr id="241667" name="Rectangle 4"/>
          <p:cNvSpPr>
            <a:spLocks noChangeArrowheads="1"/>
          </p:cNvSpPr>
          <p:nvPr/>
        </p:nvSpPr>
        <p:spPr bwMode="auto">
          <a:xfrm>
            <a:off x="3810000" y="857250"/>
            <a:ext cx="53340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endParaRPr lang="en-US" sz="1700">
              <a:latin typeface="Arial" charset="0"/>
              <a:cs typeface="Arial" charset="0"/>
            </a:endParaRPr>
          </a:p>
          <a:p>
            <a:r>
              <a:rPr lang="en-US" sz="2400" b="1">
                <a:latin typeface="Arial" charset="0"/>
                <a:cs typeface="Arial" charset="0"/>
              </a:rPr>
              <a:t>Mithras (Dewa terang) atas </a:t>
            </a:r>
            <a:endParaRPr lang="en-US" sz="1700">
              <a:latin typeface="Arial" charset="0"/>
              <a:cs typeface="Arial" charset="0"/>
            </a:endParaRPr>
          </a:p>
          <a:p>
            <a:r>
              <a:rPr lang="en-US" sz="2400" b="1">
                <a:latin typeface="Arial" charset="0"/>
                <a:cs typeface="Arial" charset="0"/>
              </a:rPr>
              <a:t>Ahriman (Pangeran jahat kegelapan)</a:t>
            </a:r>
          </a:p>
          <a:p>
            <a:endParaRPr lang="en-US" sz="2800">
              <a:latin typeface="Arial" charset="0"/>
              <a:cs typeface="Arial" charset="0"/>
            </a:endParaRPr>
          </a:p>
        </p:txBody>
      </p:sp>
      <p:pic>
        <p:nvPicPr>
          <p:cNvPr id="241668" name="Picture 6" descr="Mithraism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1950" y="2492375"/>
            <a:ext cx="5562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Freeform 8"/>
          <p:cNvSpPr>
            <a:spLocks/>
          </p:cNvSpPr>
          <p:nvPr/>
        </p:nvSpPr>
        <p:spPr bwMode="auto">
          <a:xfrm>
            <a:off x="2554288" y="2701925"/>
            <a:ext cx="228600" cy="2755900"/>
          </a:xfrm>
          <a:custGeom>
            <a:avLst/>
            <a:gdLst>
              <a:gd name="T0" fmla="*/ 2147483647 w 144"/>
              <a:gd name="T1" fmla="*/ 0 h 1736"/>
              <a:gd name="T2" fmla="*/ 2147483647 w 144"/>
              <a:gd name="T3" fmla="*/ 2147483647 h 1736"/>
              <a:gd name="T4" fmla="*/ 2147483647 w 144"/>
              <a:gd name="T5" fmla="*/ 2147483647 h 1736"/>
              <a:gd name="T6" fmla="*/ 0 w 144"/>
              <a:gd name="T7" fmla="*/ 2147483647 h 1736"/>
              <a:gd name="T8" fmla="*/ 2147483647 w 144"/>
              <a:gd name="T9" fmla="*/ 2147483647 h 1736"/>
              <a:gd name="T10" fmla="*/ 0 60000 65536"/>
              <a:gd name="T11" fmla="*/ 0 60000 65536"/>
              <a:gd name="T12" fmla="*/ 0 60000 65536"/>
              <a:gd name="T13" fmla="*/ 0 60000 65536"/>
              <a:gd name="T14" fmla="*/ 0 60000 65536"/>
              <a:gd name="T15" fmla="*/ 0 w 144"/>
              <a:gd name="T16" fmla="*/ 0 h 1736"/>
              <a:gd name="T17" fmla="*/ 144 w 144"/>
              <a:gd name="T18" fmla="*/ 1736 h 1736"/>
            </a:gdLst>
            <a:ahLst/>
            <a:cxnLst>
              <a:cxn ang="T10">
                <a:pos x="T0" y="T1"/>
              </a:cxn>
              <a:cxn ang="T11">
                <a:pos x="T2" y="T3"/>
              </a:cxn>
              <a:cxn ang="T12">
                <a:pos x="T4" y="T5"/>
              </a:cxn>
              <a:cxn ang="T13">
                <a:pos x="T6" y="T7"/>
              </a:cxn>
              <a:cxn ang="T14">
                <a:pos x="T8" y="T9"/>
              </a:cxn>
            </a:cxnLst>
            <a:rect l="T15" t="T16" r="T17" b="T18"/>
            <a:pathLst>
              <a:path w="144" h="1736">
                <a:moveTo>
                  <a:pt x="136" y="0"/>
                </a:moveTo>
                <a:cubicBezTo>
                  <a:pt x="124" y="32"/>
                  <a:pt x="134" y="44"/>
                  <a:pt x="144" y="77"/>
                </a:cubicBezTo>
                <a:cubicBezTo>
                  <a:pt x="126" y="132"/>
                  <a:pt x="65" y="162"/>
                  <a:pt x="42" y="230"/>
                </a:cubicBezTo>
                <a:cubicBezTo>
                  <a:pt x="13" y="676"/>
                  <a:pt x="69" y="1130"/>
                  <a:pt x="0" y="1574"/>
                </a:cubicBezTo>
                <a:cubicBezTo>
                  <a:pt x="9" y="1690"/>
                  <a:pt x="8" y="1636"/>
                  <a:pt x="8" y="1736"/>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1670" name="Picture 2" descr="Ma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6138" y="2492375"/>
            <a:ext cx="57943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1" name="TextBox 1"/>
          <p:cNvSpPr txBox="1">
            <a:spLocks noChangeArrowheads="1"/>
          </p:cNvSpPr>
          <p:nvPr/>
        </p:nvSpPr>
        <p:spPr bwMode="auto">
          <a:xfrm>
            <a:off x="3673475" y="2708275"/>
            <a:ext cx="5435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800" b="1" i="1">
                <a:solidFill>
                  <a:srgbClr val="000000"/>
                </a:solidFill>
                <a:latin typeface="Arial" charset="0"/>
                <a:cs typeface="Arial" charset="0"/>
              </a:rPr>
              <a:t>Para pemujanya menggali lubang yang dalam dan imam tertinggi menuruninya. Diatasnya mereka menaruh papan yang tiap </a:t>
            </a:r>
            <a:r>
              <a:rPr lang="id-ID" sz="1800" b="1" i="1">
                <a:solidFill>
                  <a:srgbClr val="000000"/>
                </a:solidFill>
                <a:latin typeface="Arial" charset="0"/>
                <a:cs typeface="Arial" charset="0"/>
              </a:rPr>
              <a:t>bilahnya </a:t>
            </a:r>
            <a:r>
              <a:rPr lang="en-US" sz="1800" b="1" i="1">
                <a:solidFill>
                  <a:srgbClr val="000000"/>
                </a:solidFill>
                <a:latin typeface="Arial" charset="0"/>
                <a:cs typeface="Arial" charset="0"/>
              </a:rPr>
              <a:t>sudah dilubangi. Seekor sapi jantan berdiri di papan itu. Mereka menusuk jantung sapi tesebut dengan tombak sakti. Darah segar memuncrat dan melewati lubang pada papan dan menetesi imam seperti hujan. Seluruh tubuh dan bajunya  penuh dengan darah. Kemudian ia keluar dari lubang. Sungguh pemandangan yang mengerikan…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724400" y="228600"/>
            <a:ext cx="4343400" cy="2057400"/>
          </a:xfrm>
        </p:spPr>
        <p:txBody>
          <a:bodyPr/>
          <a:lstStyle/>
          <a:p>
            <a:pPr eaLnBrk="1" hangingPunct="1">
              <a:defRPr/>
            </a:pPr>
            <a:r>
              <a:rPr lang="en-US" sz="4000">
                <a:latin typeface="Aril" charset="0"/>
                <a:ea typeface="MS PGothic" charset="0"/>
                <a:cs typeface="Aril" charset="0"/>
              </a:rPr>
              <a:t>Mitraism</a:t>
            </a:r>
            <a:r>
              <a:rPr lang="id-ID" sz="4000">
                <a:latin typeface="Aril" charset="0"/>
                <a:ea typeface="MS PGothic" charset="0"/>
                <a:cs typeface="Aril" charset="0"/>
              </a:rPr>
              <a:t>e</a:t>
            </a:r>
            <a:br>
              <a:rPr lang="id-ID" sz="4000">
                <a:latin typeface="Aril" charset="0"/>
                <a:ea typeface="MS PGothic" charset="0"/>
                <a:cs typeface="Aril" charset="0"/>
              </a:rPr>
            </a:br>
            <a:r>
              <a:rPr lang="id-ID" sz="4000">
                <a:latin typeface="Aril" charset="0"/>
                <a:ea typeface="MS PGothic" charset="0"/>
                <a:cs typeface="Aril" charset="0"/>
              </a:rPr>
              <a:t>Mengorbankan seekor banteng</a:t>
            </a:r>
            <a:endParaRPr lang="en-US" sz="4000">
              <a:latin typeface="Aril" charset="0"/>
              <a:ea typeface="MS PGothic" charset="0"/>
              <a:cs typeface="Aril" charset="0"/>
            </a:endParaRPr>
          </a:p>
        </p:txBody>
      </p:sp>
      <p:sp>
        <p:nvSpPr>
          <p:cNvPr id="73731" name="Rectangle 3"/>
          <p:cNvSpPr>
            <a:spLocks noGrp="1" noRot="1" noChangeArrowheads="1"/>
          </p:cNvSpPr>
          <p:nvPr>
            <p:ph type="body" idx="1"/>
          </p:nvPr>
        </p:nvSpPr>
        <p:spPr>
          <a:xfrm>
            <a:off x="5000625" y="4038600"/>
            <a:ext cx="4143375" cy="2176463"/>
          </a:xfrm>
        </p:spPr>
        <p:txBody>
          <a:bodyPr/>
          <a:lstStyle/>
          <a:p>
            <a:pPr eaLnBrk="1" hangingPunct="1">
              <a:defRPr/>
            </a:pPr>
            <a:r>
              <a:rPr lang="id-ID" sz="2800" i="1">
                <a:latin typeface="Tahoma" charset="0"/>
                <a:ea typeface="MS PGothic" charset="0"/>
              </a:rPr>
              <a:t>Dalam beberapa hal, mitraisme memiliki kesamaan dengan kekristenan</a:t>
            </a:r>
            <a:endParaRPr lang="en-US" sz="2800" i="1">
              <a:latin typeface="Tahoma" charset="0"/>
              <a:ea typeface="MS PGothic" charset="0"/>
            </a:endParaRPr>
          </a:p>
        </p:txBody>
      </p:sp>
      <p:pic>
        <p:nvPicPr>
          <p:cNvPr id="243715" name="Picture 4" descr="Mithra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373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0" y="44450"/>
            <a:ext cx="9144000" cy="1295400"/>
          </a:xfrm>
        </p:spPr>
        <p:txBody>
          <a:bodyPr/>
          <a:lstStyle/>
          <a:p>
            <a:pPr eaLnBrk="1" hangingPunct="1">
              <a:defRPr/>
            </a:pPr>
            <a:r>
              <a:rPr lang="id-ID" sz="4800">
                <a:latin typeface="Arial" charset="0"/>
                <a:ea typeface="MS PGothic" charset="0"/>
                <a:cs typeface="Arial" charset="0"/>
              </a:rPr>
              <a:t>Puncak dari </a:t>
            </a:r>
            <a:r>
              <a:rPr lang="en-US" sz="4800">
                <a:latin typeface="Arial" charset="0"/>
                <a:ea typeface="MS PGothic" charset="0"/>
                <a:cs typeface="Arial" charset="0"/>
              </a:rPr>
              <a:t>Mitraism</a:t>
            </a:r>
            <a:r>
              <a:rPr lang="id-ID" sz="4800">
                <a:latin typeface="Arial" charset="0"/>
                <a:ea typeface="MS PGothic" charset="0"/>
                <a:cs typeface="Arial" charset="0"/>
              </a:rPr>
              <a:t>e</a:t>
            </a:r>
            <a:r>
              <a:rPr lang="en-US" sz="4000">
                <a:latin typeface="Arial" charset="0"/>
                <a:ea typeface="MS PGothic" charset="0"/>
                <a:cs typeface="Arial" charset="0"/>
              </a:rPr>
              <a:t> </a:t>
            </a:r>
            <a:br>
              <a:rPr lang="en-US" sz="4000">
                <a:latin typeface="Arial" charset="0"/>
                <a:ea typeface="MS PGothic" charset="0"/>
                <a:cs typeface="Arial" charset="0"/>
              </a:rPr>
            </a:br>
            <a:r>
              <a:rPr lang="en-US" sz="4000">
                <a:latin typeface="Arial" charset="0"/>
                <a:ea typeface="MS PGothic" charset="0"/>
                <a:cs typeface="Arial" charset="0"/>
              </a:rPr>
              <a:t>(</a:t>
            </a:r>
            <a:r>
              <a:rPr lang="id-ID" sz="4000">
                <a:latin typeface="Arial" charset="0"/>
                <a:ea typeface="MS PGothic" charset="0"/>
                <a:cs typeface="Arial" charset="0"/>
              </a:rPr>
              <a:t>Abad 3 M</a:t>
            </a:r>
            <a:r>
              <a:rPr lang="en-US" sz="4000">
                <a:latin typeface="Arial" charset="0"/>
                <a:ea typeface="MS PGothic" charset="0"/>
                <a:cs typeface="Arial" charset="0"/>
              </a:rPr>
              <a:t>)</a:t>
            </a:r>
          </a:p>
        </p:txBody>
      </p:sp>
      <p:sp>
        <p:nvSpPr>
          <p:cNvPr id="74755" name="Rectangle 3"/>
          <p:cNvSpPr>
            <a:spLocks noGrp="1" noRot="1" noChangeArrowheads="1"/>
          </p:cNvSpPr>
          <p:nvPr>
            <p:ph type="body" idx="1"/>
          </p:nvPr>
        </p:nvSpPr>
        <p:spPr>
          <a:xfrm>
            <a:off x="4949825" y="1978025"/>
            <a:ext cx="4041775" cy="4498975"/>
          </a:xfrm>
        </p:spPr>
        <p:txBody>
          <a:bodyPr/>
          <a:lstStyle/>
          <a:p>
            <a:pPr eaLnBrk="1" hangingPunct="1">
              <a:defRPr/>
            </a:pPr>
            <a:endParaRPr lang="en-US">
              <a:latin typeface="Arial" charset="0"/>
              <a:ea typeface="MS PGothic" charset="0"/>
              <a:cs typeface="Arial" charset="0"/>
            </a:endParaRPr>
          </a:p>
        </p:txBody>
      </p:sp>
      <p:pic>
        <p:nvPicPr>
          <p:cNvPr id="245763" name="Picture 5" descr="Mithraism 3rd Cent"/>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23850" y="149225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4" name="Text Box 6"/>
          <p:cNvSpPr txBox="1">
            <a:spLocks noChangeArrowheads="1"/>
          </p:cNvSpPr>
          <p:nvPr/>
        </p:nvSpPr>
        <p:spPr bwMode="auto">
          <a:xfrm>
            <a:off x="0" y="6521450"/>
            <a:ext cx="9144000" cy="336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1600" b="1">
                <a:solidFill>
                  <a:schemeClr val="tx2"/>
                </a:solidFill>
                <a:latin typeface="Arial" charset="0"/>
                <a:cs typeface="Arial" charset="0"/>
              </a:rPr>
              <a:t>David Ulansey, </a:t>
            </a:r>
            <a:r>
              <a:rPr lang="ja-JP" altLang="en-US" sz="1600" b="1">
                <a:solidFill>
                  <a:schemeClr val="tx2"/>
                </a:solidFill>
                <a:latin typeface="Arial" charset="0"/>
                <a:cs typeface="Arial" charset="0"/>
              </a:rPr>
              <a:t>“</a:t>
            </a:r>
            <a:r>
              <a:rPr lang="en-US" altLang="ja-JP" sz="1600" b="1">
                <a:solidFill>
                  <a:schemeClr val="tx2"/>
                </a:solidFill>
                <a:latin typeface="Arial" charset="0"/>
                <a:cs typeface="Arial" charset="0"/>
              </a:rPr>
              <a:t>Solving the Mithraic Mysteries,</a:t>
            </a:r>
            <a:r>
              <a:rPr lang="ja-JP" altLang="en-US" sz="1600" b="1">
                <a:solidFill>
                  <a:schemeClr val="tx2"/>
                </a:solidFill>
                <a:latin typeface="Arial" charset="0"/>
                <a:cs typeface="Arial" charset="0"/>
              </a:rPr>
              <a:t>”</a:t>
            </a:r>
            <a:r>
              <a:rPr lang="en-US" altLang="ja-JP" sz="1600" b="1">
                <a:solidFill>
                  <a:schemeClr val="tx2"/>
                </a:solidFill>
                <a:latin typeface="Arial" charset="0"/>
                <a:cs typeface="Arial" charset="0"/>
              </a:rPr>
              <a:t> </a:t>
            </a:r>
            <a:r>
              <a:rPr lang="en-US" altLang="ja-JP" sz="1600" b="1" i="1">
                <a:solidFill>
                  <a:schemeClr val="tx2"/>
                </a:solidFill>
                <a:latin typeface="Arial" charset="0"/>
                <a:cs typeface="Arial" charset="0"/>
              </a:rPr>
              <a:t>BAR</a:t>
            </a:r>
            <a:r>
              <a:rPr lang="en-US" altLang="ja-JP" sz="1600" b="1">
                <a:solidFill>
                  <a:schemeClr val="tx2"/>
                </a:solidFill>
                <a:latin typeface="Arial" charset="0"/>
                <a:cs typeface="Arial" charset="0"/>
              </a:rPr>
              <a:t> 20 (Sept/O</a:t>
            </a:r>
            <a:r>
              <a:rPr lang="id-ID" altLang="ja-JP" sz="1600" b="1">
                <a:solidFill>
                  <a:schemeClr val="tx2"/>
                </a:solidFill>
                <a:latin typeface="Arial" charset="0"/>
                <a:cs typeface="Arial" charset="0"/>
              </a:rPr>
              <a:t>k</a:t>
            </a:r>
            <a:r>
              <a:rPr lang="en-US" altLang="ja-JP" sz="1600" b="1">
                <a:solidFill>
                  <a:schemeClr val="tx2"/>
                </a:solidFill>
                <a:latin typeface="Arial" charset="0"/>
                <a:cs typeface="Arial" charset="0"/>
              </a:rPr>
              <a:t>t 94): 42</a:t>
            </a:r>
            <a:endParaRPr lang="en-US" sz="1600" b="1">
              <a:solidFill>
                <a:schemeClr val="tx2"/>
              </a:solidFill>
              <a:latin typeface="Arial" charset="0"/>
              <a:cs typeface="Arial" charset="0"/>
            </a:endParaRPr>
          </a:p>
        </p:txBody>
      </p:sp>
      <p:sp>
        <p:nvSpPr>
          <p:cNvPr id="8" name="Rectangle 7"/>
          <p:cNvSpPr/>
          <p:nvPr/>
        </p:nvSpPr>
        <p:spPr bwMode="auto">
          <a:xfrm>
            <a:off x="0" y="1484313"/>
            <a:ext cx="1476375" cy="5040312"/>
          </a:xfrm>
          <a:prstGeom prst="rect">
            <a:avLst/>
          </a:prstGeom>
          <a:solidFill>
            <a:schemeClr val="bg1">
              <a:lumMod val="5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45766" name="TextBox 8"/>
          <p:cNvSpPr txBox="1">
            <a:spLocks noChangeArrowheads="1"/>
          </p:cNvSpPr>
          <p:nvPr/>
        </p:nvSpPr>
        <p:spPr bwMode="auto">
          <a:xfrm>
            <a:off x="-1588" y="1908175"/>
            <a:ext cx="1549401"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1400" b="1">
                <a:latin typeface="Arial" charset="0"/>
                <a:cs typeface="Arial" charset="0"/>
              </a:rPr>
              <a:t>Puncak dari pemujaan di abad 3, kuil-kuil beraliran Mitraisme dan artifaknya dapat ditemukan di Laut Hitam ke Skotlandia dan menuju lintasan Gurun Sahara. Banyak anggota mereka merupakan prajurit Romawi. Para prajurit di garis depan terutama di Itali dan sepanjang sungai Rhine dan Danube</a:t>
            </a:r>
            <a:r>
              <a:rPr lang="en-US" sz="1400" b="1">
                <a:latin typeface="Arial" charset="0"/>
                <a:cs typeface="Arial" charset="0"/>
              </a:rPr>
              <a:t>.</a:t>
            </a:r>
          </a:p>
        </p:txBody>
      </p:sp>
      <p:sp>
        <p:nvSpPr>
          <p:cNvPr id="245767" name="TextBox 2"/>
          <p:cNvSpPr txBox="1">
            <a:spLocks noChangeArrowheads="1"/>
          </p:cNvSpPr>
          <p:nvPr/>
        </p:nvSpPr>
        <p:spPr bwMode="auto">
          <a:xfrm>
            <a:off x="71438" y="1541463"/>
            <a:ext cx="1223962" cy="339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1600" b="1">
                <a:latin typeface="Arial" charset="0"/>
                <a:cs typeface="Arial" charset="0"/>
              </a:rPr>
              <a:t>P</a:t>
            </a:r>
            <a:r>
              <a:rPr lang="id-ID" sz="1600" b="1">
                <a:latin typeface="Arial" charset="0"/>
                <a:cs typeface="Arial" charset="0"/>
              </a:rPr>
              <a:t>ETA</a:t>
            </a:r>
            <a:endParaRPr lang="en-US" sz="1600" b="1">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530225" y="228600"/>
            <a:ext cx="7089775" cy="990600"/>
          </a:xfrm>
        </p:spPr>
        <p:txBody>
          <a:bodyPr/>
          <a:lstStyle/>
          <a:p>
            <a:pPr eaLnBrk="1" hangingPunct="1">
              <a:defRPr/>
            </a:pPr>
            <a:r>
              <a:rPr lang="en-US" sz="2800">
                <a:latin typeface="Aril" charset="0"/>
                <a:ea typeface="MS PGothic" charset="0"/>
                <a:cs typeface="Aril" charset="0"/>
              </a:rPr>
              <a:t>Egyptian Mythology</a:t>
            </a:r>
          </a:p>
        </p:txBody>
      </p:sp>
      <p:pic>
        <p:nvPicPr>
          <p:cNvPr id="247810" name="Picture 5" descr="Egyptian Myt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228600"/>
            <a:ext cx="4884737"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Box 1"/>
          <p:cNvSpPr txBox="1">
            <a:spLocks noChangeArrowheads="1"/>
          </p:cNvSpPr>
          <p:nvPr/>
        </p:nvSpPr>
        <p:spPr bwMode="auto">
          <a:xfrm>
            <a:off x="2484438" y="115888"/>
            <a:ext cx="4248150" cy="585787"/>
          </a:xfrm>
          <a:prstGeom prst="rect">
            <a:avLst/>
          </a:prstGeom>
          <a:solidFill>
            <a:srgbClr val="90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id-ID" sz="3200" b="1">
                <a:solidFill>
                  <a:srgbClr val="000000"/>
                </a:solidFill>
                <a:latin typeface="Arial" charset="0"/>
                <a:cs typeface="Arial" charset="0"/>
              </a:rPr>
              <a:t>Mitologi Mesir</a:t>
            </a:r>
            <a:endParaRPr lang="en-US" sz="3200" b="1">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dad and john with sn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Rot="1" noChangeArrowheads="1"/>
          </p:cNvSpPr>
          <p:nvPr>
            <p:ph type="title"/>
          </p:nvPr>
        </p:nvSpPr>
        <p:spPr>
          <a:xfrm>
            <a:off x="0" y="0"/>
            <a:ext cx="4143375" cy="2667000"/>
          </a:xfrm>
        </p:spPr>
        <p:txBody>
          <a:bodyPr/>
          <a:lstStyle/>
          <a:p>
            <a:pPr eaLnBrk="1" hangingPunct="1">
              <a:defRPr/>
            </a:pPr>
            <a:r>
              <a:rPr lang="id-ID">
                <a:latin typeface="Aril" charset="0"/>
                <a:ea typeface="MS PGothic" charset="0"/>
                <a:cs typeface="Aril" charset="0"/>
              </a:rPr>
              <a:t>Daya tarik untuk menyembah ular?</a:t>
            </a:r>
            <a:endParaRPr lang="en-US">
              <a:latin typeface="Aril" charset="0"/>
              <a:ea typeface="MS PGothic" charset="0"/>
              <a:cs typeface="Aril" charset="0"/>
            </a:endParaRPr>
          </a:p>
        </p:txBody>
      </p:sp>
      <p:sp>
        <p:nvSpPr>
          <p:cNvPr id="57347" name="Rectangle 3"/>
          <p:cNvSpPr>
            <a:spLocks noGrp="1" noRot="1" noChangeArrowheads="1"/>
          </p:cNvSpPr>
          <p:nvPr>
            <p:ph type="body" idx="1"/>
          </p:nvPr>
        </p:nvSpPr>
        <p:spPr>
          <a:xfrm>
            <a:off x="0" y="4800600"/>
            <a:ext cx="2928938" cy="2057400"/>
          </a:xfrm>
        </p:spPr>
        <p:txBody>
          <a:bodyPr/>
          <a:lstStyle/>
          <a:p>
            <a:pPr eaLnBrk="1" hangingPunct="1">
              <a:defRPr/>
            </a:pPr>
            <a:r>
              <a:rPr lang="id-ID">
                <a:latin typeface="Tahoma" charset="0"/>
                <a:ea typeface="MS PGothic" charset="0"/>
              </a:rPr>
              <a:t>Pelatihan Ular Piton Albino dari Birma</a:t>
            </a:r>
            <a:endParaRPr lang="en-US">
              <a:latin typeface="Tahoma" charset="0"/>
              <a:ea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4" descr="I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412875"/>
            <a:ext cx="9232901"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I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5260975"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Rot="1" noChangeArrowheads="1"/>
          </p:cNvSpPr>
          <p:nvPr>
            <p:ph type="title"/>
          </p:nvPr>
        </p:nvSpPr>
        <p:spPr/>
        <p:txBody>
          <a:bodyPr/>
          <a:lstStyle/>
          <a:p>
            <a:pPr eaLnBrk="1" hangingPunct="1">
              <a:defRPr/>
            </a:pPr>
            <a:r>
              <a:rPr lang="en-US">
                <a:latin typeface="Aril" charset="0"/>
                <a:ea typeface="MS PGothic" charset="0"/>
                <a:cs typeface="Aril" charset="0"/>
              </a:rPr>
              <a:t>Isis, </a:t>
            </a:r>
            <a:r>
              <a:rPr lang="id-ID">
                <a:latin typeface="Aril" charset="0"/>
                <a:ea typeface="MS PGothic" charset="0"/>
                <a:cs typeface="Aril" charset="0"/>
              </a:rPr>
              <a:t>Dewi Mesir</a:t>
            </a:r>
            <a:endParaRPr lang="en-US">
              <a:latin typeface="Aril" charset="0"/>
              <a:ea typeface="MS PGothic" charset="0"/>
              <a:cs typeface="Aril" charset="0"/>
            </a:endParaRPr>
          </a:p>
        </p:txBody>
      </p:sp>
      <p:sp>
        <p:nvSpPr>
          <p:cNvPr id="5" name="TextBox 4"/>
          <p:cNvSpPr txBox="1"/>
          <p:nvPr/>
        </p:nvSpPr>
        <p:spPr>
          <a:xfrm>
            <a:off x="0" y="4340225"/>
            <a:ext cx="1835150" cy="601663"/>
          </a:xfrm>
          <a:prstGeom prst="rect">
            <a:avLst/>
          </a:prstGeom>
          <a:solidFill>
            <a:schemeClr val="accent5">
              <a:lumMod val="20000"/>
              <a:lumOff val="80000"/>
            </a:schemeClr>
          </a:solidFill>
        </p:spPr>
        <p:txBody>
          <a:bodyPr>
            <a:spAutoFit/>
          </a:bodyPr>
          <a:lstStyle/>
          <a:p>
            <a:pPr>
              <a:defRPr/>
            </a:pPr>
            <a:r>
              <a:rPr lang="en-US" sz="1100" b="1" i="1" dirty="0">
                <a:solidFill>
                  <a:srgbClr val="2F2F0E"/>
                </a:solidFill>
                <a:latin typeface="Times New Roman"/>
                <a:ea typeface="ＭＳ Ｐゴシック" charset="0"/>
                <a:cs typeface="Times New Roman"/>
              </a:rPr>
              <a:t>White-robed followers of Isis, Egyptian goddess of life, walk behind a priestess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638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6389"/>
                                        </p:tgtEl>
                                        <p:attrNameLst>
                                          <p:attrName>ppt_y</p:attrName>
                                        </p:attrNameLst>
                                      </p:cBhvr>
                                      <p:tavLst>
                                        <p:tav tm="0">
                                          <p:val>
                                            <p:strVal val="#ppt_y"/>
                                          </p:val>
                                        </p:tav>
                                        <p:tav tm="100000">
                                          <p:val>
                                            <p:strVal val="#ppt_y"/>
                                          </p:val>
                                        </p:tav>
                                      </p:tavLst>
                                    </p:anim>
                                    <p:animEffect transition="in" filter="fade">
                                      <p:cBhvr>
                                        <p:cTn id="10"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3995738" y="228600"/>
            <a:ext cx="4270375" cy="1143000"/>
          </a:xfrm>
        </p:spPr>
        <p:txBody>
          <a:bodyPr/>
          <a:lstStyle/>
          <a:p>
            <a:pPr eaLnBrk="1" hangingPunct="1">
              <a:defRPr/>
            </a:pPr>
            <a:r>
              <a:rPr lang="en-US">
                <a:latin typeface="Aril" charset="0"/>
                <a:ea typeface="MS PGothic" charset="0"/>
                <a:cs typeface="Aril" charset="0"/>
              </a:rPr>
              <a:t>Dion</a:t>
            </a:r>
            <a:r>
              <a:rPr lang="id-ID">
                <a:latin typeface="Aril" charset="0"/>
                <a:ea typeface="MS PGothic" charset="0"/>
                <a:cs typeface="Aril" charset="0"/>
              </a:rPr>
              <a:t>i</a:t>
            </a:r>
            <a:r>
              <a:rPr lang="en-US">
                <a:latin typeface="Aril" charset="0"/>
                <a:ea typeface="MS PGothic" charset="0"/>
                <a:cs typeface="Aril" charset="0"/>
              </a:rPr>
              <a:t>sus</a:t>
            </a:r>
          </a:p>
        </p:txBody>
      </p:sp>
      <p:sp>
        <p:nvSpPr>
          <p:cNvPr id="70661" name="Rectangle 5"/>
          <p:cNvSpPr>
            <a:spLocks noGrp="1" noRot="1" noChangeArrowheads="1"/>
          </p:cNvSpPr>
          <p:nvPr>
            <p:ph type="body" sz="half" idx="2"/>
          </p:nvPr>
        </p:nvSpPr>
        <p:spPr>
          <a:xfrm>
            <a:off x="4033838" y="1600200"/>
            <a:ext cx="4714875" cy="4498975"/>
          </a:xfrm>
        </p:spPr>
        <p:txBody>
          <a:bodyPr/>
          <a:lstStyle/>
          <a:p>
            <a:pPr eaLnBrk="1" hangingPunct="1">
              <a:defRPr/>
            </a:pPr>
            <a:r>
              <a:rPr lang="id-ID">
                <a:latin typeface="Tahoma" charset="0"/>
                <a:ea typeface="MS PGothic" charset="0"/>
              </a:rPr>
              <a:t>Periode masa pemerintahan Romawi</a:t>
            </a:r>
            <a:endParaRPr lang="ru-RU">
              <a:latin typeface="Tahoma" charset="0"/>
              <a:ea typeface="MS PGothic" charset="0"/>
            </a:endParaRPr>
          </a:p>
          <a:p>
            <a:pPr eaLnBrk="1" hangingPunct="1">
              <a:defRPr/>
            </a:pPr>
            <a:r>
              <a:rPr lang="id-ID">
                <a:latin typeface="Tahoma" charset="0"/>
                <a:ea typeface="MS PGothic" charset="0"/>
              </a:rPr>
              <a:t>Cangkir untuk minum berubah menjadi tanda untuk kemabukan.</a:t>
            </a:r>
            <a:endParaRPr lang="en-US">
              <a:latin typeface="Tahoma" charset="0"/>
              <a:ea typeface="MS PGothic" charset="0"/>
            </a:endParaRPr>
          </a:p>
          <a:p>
            <a:pPr eaLnBrk="1" hangingPunct="1">
              <a:defRPr/>
            </a:pPr>
            <a:endParaRPr lang="ru-RU">
              <a:latin typeface="Tahoma" charset="0"/>
              <a:ea typeface="MS PGothic" charset="0"/>
            </a:endParaRPr>
          </a:p>
          <a:p>
            <a:pPr algn="r" eaLnBrk="1" hangingPunct="1">
              <a:buFont typeface="Arial" charset="0"/>
              <a:buNone/>
              <a:defRPr/>
            </a:pPr>
            <a:r>
              <a:rPr lang="ru-RU">
                <a:latin typeface="Tahoma" charset="0"/>
                <a:ea typeface="MS PGothic" charset="0"/>
              </a:rPr>
              <a:t>(</a:t>
            </a:r>
            <a:r>
              <a:rPr lang="id-ID">
                <a:latin typeface="Tahoma" charset="0"/>
                <a:ea typeface="MS PGothic" charset="0"/>
              </a:rPr>
              <a:t>Museum </a:t>
            </a:r>
            <a:r>
              <a:rPr lang="en-US">
                <a:latin typeface="Tahoma" charset="0"/>
                <a:ea typeface="MS PGothic" charset="0"/>
              </a:rPr>
              <a:t>Eleusis </a:t>
            </a:r>
            <a:r>
              <a:rPr lang="id-ID">
                <a:latin typeface="Tahoma" charset="0"/>
                <a:ea typeface="MS PGothic" charset="0"/>
              </a:rPr>
              <a:t>)</a:t>
            </a:r>
            <a:endParaRPr lang="ru-RU">
              <a:latin typeface="Tahoma" charset="0"/>
              <a:ea typeface="MS PGothic" charset="0"/>
            </a:endParaRPr>
          </a:p>
          <a:p>
            <a:pPr eaLnBrk="1" hangingPunct="1">
              <a:defRPr/>
            </a:pPr>
            <a:endParaRPr lang="en-US">
              <a:latin typeface="Tahoma" charset="0"/>
              <a:ea typeface="MS PGothic" charset="0"/>
            </a:endParaRPr>
          </a:p>
        </p:txBody>
      </p:sp>
      <p:pic>
        <p:nvPicPr>
          <p:cNvPr id="253955" name="Picture 6" descr="Diony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6988"/>
            <a:ext cx="44434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id-ID">
                <a:latin typeface="Aril" charset="0"/>
                <a:ea typeface="MS PGothic" charset="0"/>
                <a:cs typeface="Aril" charset="0"/>
              </a:rPr>
              <a:t>Pemujaan Dewi Sibil</a:t>
            </a:r>
            <a:r>
              <a:rPr lang="en-US">
                <a:latin typeface="Aril" charset="0"/>
                <a:ea typeface="MS PGothic" charset="0"/>
                <a:cs typeface="Aril" charset="0"/>
              </a:rPr>
              <a:t> </a:t>
            </a:r>
          </a:p>
        </p:txBody>
      </p:sp>
      <p:pic>
        <p:nvPicPr>
          <p:cNvPr id="256002" name="Picture 4" descr="Cyb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4102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0" y="44450"/>
            <a:ext cx="9144000" cy="1401763"/>
          </a:xfrm>
        </p:spPr>
        <p:txBody>
          <a:bodyPr/>
          <a:lstStyle/>
          <a:p>
            <a:pPr eaLnBrk="1" hangingPunct="1">
              <a:defRPr/>
            </a:pPr>
            <a:r>
              <a:rPr lang="id-ID" sz="4000">
                <a:latin typeface="Aril" charset="0"/>
                <a:ea typeface="MS PGothic" charset="0"/>
                <a:cs typeface="Aril" charset="0"/>
              </a:rPr>
              <a:t>Lampu Besi Perunggu</a:t>
            </a:r>
            <a:r>
              <a:rPr lang="en-US" sz="4000">
                <a:latin typeface="Aril" charset="0"/>
                <a:ea typeface="MS PGothic" charset="0"/>
                <a:cs typeface="Aril" charset="0"/>
              </a:rPr>
              <a:t/>
            </a:r>
            <a:br>
              <a:rPr lang="en-US" sz="4000">
                <a:latin typeface="Aril" charset="0"/>
                <a:ea typeface="MS PGothic" charset="0"/>
                <a:cs typeface="Aril" charset="0"/>
              </a:rPr>
            </a:br>
            <a:r>
              <a:rPr lang="en-US" sz="3600">
                <a:latin typeface="Aril" charset="0"/>
                <a:ea typeface="MS PGothic" charset="0"/>
                <a:cs typeface="Aril" charset="0"/>
              </a:rPr>
              <a:t>(</a:t>
            </a:r>
            <a:r>
              <a:rPr lang="id-ID" sz="3600">
                <a:latin typeface="Aril" charset="0"/>
                <a:ea typeface="MS PGothic" charset="0"/>
                <a:cs typeface="Aril" charset="0"/>
              </a:rPr>
              <a:t>Ada bagian Dewi Sibil yang hilang di belakang)</a:t>
            </a:r>
            <a:endParaRPr lang="en-US" sz="3600">
              <a:latin typeface="Aril" charset="0"/>
              <a:ea typeface="MS PGothic" charset="0"/>
              <a:cs typeface="Aril" charset="0"/>
            </a:endParaRPr>
          </a:p>
        </p:txBody>
      </p:sp>
      <p:pic>
        <p:nvPicPr>
          <p:cNvPr id="258050" name="Picture 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95413" y="1600200"/>
            <a:ext cx="6353175" cy="449897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1" name="Group 2"/>
          <p:cNvGrpSpPr>
            <a:grpSpLocks/>
          </p:cNvGrpSpPr>
          <p:nvPr/>
        </p:nvGrpSpPr>
        <p:grpSpPr bwMode="auto">
          <a:xfrm>
            <a:off x="0" y="0"/>
            <a:ext cx="9601200" cy="7137400"/>
            <a:chOff x="0" y="0"/>
            <a:chExt cx="9601200" cy="7137400"/>
          </a:xfrm>
        </p:grpSpPr>
        <p:pic>
          <p:nvPicPr>
            <p:cNvPr id="153605" name="Picture 5" descr="Greek Myt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292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6" descr="Roman Myth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0"/>
              <a:ext cx="5041900"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6" descr="Roman Mythology"/>
            <p:cNvPicPr>
              <a:picLocks noChangeAspect="1" noChangeArrowheads="1"/>
            </p:cNvPicPr>
            <p:nvPr/>
          </p:nvPicPr>
          <p:blipFill>
            <a:blip r:embed="rId4">
              <a:extLst>
                <a:ext uri="{28A0092B-C50C-407E-A947-70E740481C1C}">
                  <a14:useLocalDpi xmlns:a14="http://schemas.microsoft.com/office/drawing/2010/main" val="0"/>
                </a:ext>
              </a:extLst>
            </a:blip>
            <a:srcRect l="4176" t="14397" b="73309"/>
            <a:stretch>
              <a:fillRect/>
            </a:stretch>
          </p:blipFill>
          <p:spPr bwMode="auto">
            <a:xfrm>
              <a:off x="4716016" y="332656"/>
              <a:ext cx="4831347" cy="87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5" descr="Greek Mythology"/>
            <p:cNvPicPr>
              <a:picLocks noChangeAspect="1" noChangeArrowheads="1"/>
            </p:cNvPicPr>
            <p:nvPr/>
          </p:nvPicPr>
          <p:blipFill>
            <a:blip r:embed="rId3">
              <a:extLst>
                <a:ext uri="{28A0092B-C50C-407E-A947-70E740481C1C}">
                  <a14:useLocalDpi xmlns:a14="http://schemas.microsoft.com/office/drawing/2010/main" val="0"/>
                </a:ext>
              </a:extLst>
            </a:blip>
            <a:srcRect t="14508" b="75282"/>
            <a:stretch>
              <a:fillRect/>
            </a:stretch>
          </p:blipFill>
          <p:spPr bwMode="auto">
            <a:xfrm>
              <a:off x="0" y="404664"/>
              <a:ext cx="4499992" cy="7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0" name="Rectangle 4"/>
          <p:cNvSpPr>
            <a:spLocks noGrp="1" noRot="1" noChangeArrowheads="1"/>
          </p:cNvSpPr>
          <p:nvPr>
            <p:ph type="title"/>
          </p:nvPr>
        </p:nvSpPr>
        <p:spPr>
          <a:xfrm>
            <a:off x="323850" y="-1035050"/>
            <a:ext cx="8540750" cy="1143000"/>
          </a:xfrm>
        </p:spPr>
        <p:txBody>
          <a:bodyPr/>
          <a:lstStyle/>
          <a:p>
            <a:pPr eaLnBrk="1" hangingPunct="1">
              <a:defRPr/>
            </a:pPr>
            <a:r>
              <a:rPr lang="en-US" sz="3600">
                <a:latin typeface="Aril" charset="0"/>
                <a:ea typeface="MS PGothic" charset="0"/>
                <a:cs typeface="Aril" charset="0"/>
              </a:rPr>
              <a:t> </a:t>
            </a:r>
            <a:r>
              <a:rPr lang="id-ID" sz="3600">
                <a:latin typeface="Aril" charset="0"/>
                <a:ea typeface="MS PGothic" charset="0"/>
                <a:cs typeface="Aril" charset="0"/>
              </a:rPr>
              <a:t>Mitologi Yunani Mitologi Romawi</a:t>
            </a:r>
            <a:endParaRPr lang="en-US" sz="3600">
              <a:latin typeface="Aril" charset="0"/>
              <a:ea typeface="MS PGothic" charset="0"/>
              <a:cs typeface="Aril" charset="0"/>
            </a:endParaRPr>
          </a:p>
        </p:txBody>
      </p:sp>
      <p:sp>
        <p:nvSpPr>
          <p:cNvPr id="153603" name="TextBox 1"/>
          <p:cNvSpPr txBox="1">
            <a:spLocks noChangeArrowheads="1"/>
          </p:cNvSpPr>
          <p:nvPr/>
        </p:nvSpPr>
        <p:spPr bwMode="auto">
          <a:xfrm>
            <a:off x="4572000" y="692150"/>
            <a:ext cx="50403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200" b="1"/>
              <a:t>Mitologi Romawi</a:t>
            </a:r>
          </a:p>
        </p:txBody>
      </p:sp>
      <p:sp>
        <p:nvSpPr>
          <p:cNvPr id="153604" name="TextBox 8"/>
          <p:cNvSpPr txBox="1">
            <a:spLocks noChangeArrowheads="1"/>
          </p:cNvSpPr>
          <p:nvPr/>
        </p:nvSpPr>
        <p:spPr bwMode="auto">
          <a:xfrm>
            <a:off x="0" y="692150"/>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3200" b="1"/>
              <a:t>Mitologi Yunani</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026" descr="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8" name="Rectangle 1027"/>
          <p:cNvSpPr>
            <a:spLocks noGrp="1" noChangeArrowheads="1"/>
          </p:cNvSpPr>
          <p:nvPr>
            <p:ph type="title" idx="4294967295"/>
          </p:nvPr>
        </p:nvSpPr>
        <p:spPr>
          <a:xfrm>
            <a:off x="304800" y="6019800"/>
            <a:ext cx="8839200" cy="838200"/>
          </a:xfrm>
        </p:spPr>
        <p:txBody>
          <a:bodyPr/>
          <a:lstStyle/>
          <a:p>
            <a:pPr eaLnBrk="1" hangingPunct="1"/>
            <a:r>
              <a:rPr lang="id-ID" sz="4000">
                <a:solidFill>
                  <a:schemeClr val="bg1"/>
                </a:solidFill>
                <a:latin typeface="Arial" charset="0"/>
                <a:ea typeface="MS PGothic" charset="0"/>
                <a:cs typeface="Arial" charset="0"/>
              </a:rPr>
              <a:t>Pemandangan </a:t>
            </a:r>
            <a:r>
              <a:rPr lang="en-US" sz="4000">
                <a:solidFill>
                  <a:schemeClr val="bg1"/>
                </a:solidFill>
                <a:latin typeface="Arial" charset="0"/>
                <a:ea typeface="MS PGothic" charset="0"/>
                <a:cs typeface="Arial" charset="0"/>
              </a:rPr>
              <a:t>A</a:t>
            </a:r>
            <a:r>
              <a:rPr lang="id-ID" sz="4000">
                <a:solidFill>
                  <a:schemeClr val="bg1"/>
                </a:solidFill>
                <a:latin typeface="Arial" charset="0"/>
                <a:ea typeface="MS PGothic" charset="0"/>
                <a:cs typeface="Arial" charset="0"/>
              </a:rPr>
              <a:t>k</a:t>
            </a:r>
            <a:r>
              <a:rPr lang="en-US" sz="4000">
                <a:solidFill>
                  <a:schemeClr val="bg1"/>
                </a:solidFill>
                <a:latin typeface="Arial" charset="0"/>
                <a:ea typeface="MS PGothic" charset="0"/>
                <a:cs typeface="Arial" charset="0"/>
              </a:rPr>
              <a:t>ro</a:t>
            </a:r>
            <a:r>
              <a:rPr lang="id-ID" sz="4000">
                <a:solidFill>
                  <a:schemeClr val="bg1"/>
                </a:solidFill>
                <a:latin typeface="Arial" charset="0"/>
                <a:ea typeface="MS PGothic" charset="0"/>
                <a:cs typeface="Arial" charset="0"/>
              </a:rPr>
              <a:t>k</a:t>
            </a:r>
            <a:r>
              <a:rPr lang="en-US" sz="4000">
                <a:solidFill>
                  <a:schemeClr val="bg1"/>
                </a:solidFill>
                <a:latin typeface="Arial" charset="0"/>
                <a:ea typeface="MS PGothic" charset="0"/>
                <a:cs typeface="Arial" charset="0"/>
              </a:rPr>
              <a:t>orin</a:t>
            </a:r>
            <a:r>
              <a:rPr lang="id-ID" sz="4000">
                <a:solidFill>
                  <a:schemeClr val="bg1"/>
                </a:solidFill>
                <a:latin typeface="Arial" charset="0"/>
                <a:ea typeface="MS PGothic" charset="0"/>
                <a:cs typeface="Arial" charset="0"/>
              </a:rPr>
              <a:t> Dari Kota</a:t>
            </a:r>
            <a:endParaRPr lang="en-US" sz="4000">
              <a:solidFill>
                <a:schemeClr val="bg1"/>
              </a:solidFill>
              <a:latin typeface="Arial" charset="0"/>
              <a:ea typeface="MS PGothic"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026" descr="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6" name="Picture 1027" descr="2000-09-01-corinth-apol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7" name="Picture 1028" descr="corin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Rectangle 1029"/>
          <p:cNvSpPr>
            <a:spLocks noGrp="1" noChangeArrowheads="1"/>
          </p:cNvSpPr>
          <p:nvPr>
            <p:ph type="title" idx="4294967295"/>
          </p:nvPr>
        </p:nvSpPr>
        <p:spPr>
          <a:xfrm>
            <a:off x="142875" y="4714875"/>
            <a:ext cx="4000500" cy="1990725"/>
          </a:xfrm>
        </p:spPr>
        <p:txBody>
          <a:bodyPr/>
          <a:lstStyle/>
          <a:p>
            <a:pPr eaLnBrk="1" hangingPunct="1"/>
            <a:r>
              <a:rPr lang="id-ID" sz="4000">
                <a:solidFill>
                  <a:schemeClr val="bg1"/>
                </a:solidFill>
                <a:latin typeface="Arial" charset="0"/>
                <a:ea typeface="MS PGothic" charset="0"/>
                <a:cs typeface="Arial" charset="0"/>
              </a:rPr>
              <a:t>Kebobrokan moral di sepanjang masa</a:t>
            </a:r>
            <a:endParaRPr lang="en-US" sz="4000">
              <a:latin typeface="Arial" charset="0"/>
              <a:ea typeface="MS PGothic"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7"/>
              </a:schemeClr>
            </a:outerShdw>
          </a:effectLst>
        </p:spPr>
        <p:txBody>
          <a:bodyPr/>
          <a:lstStyle/>
          <a:p>
            <a:pPr eaLnBrk="1" hangingPunct="1">
              <a:defRPr/>
            </a:pPr>
            <a:r>
              <a:rPr lang="id-ID" sz="5400" b="1">
                <a:latin typeface="Arial" charset="0"/>
                <a:ea typeface="MS PGothic" charset="0"/>
                <a:cs typeface="Arial" charset="0"/>
              </a:rPr>
              <a:t>Kuil Dewi </a:t>
            </a:r>
            <a:r>
              <a:rPr lang="en-US" sz="5400" b="1">
                <a:latin typeface="Arial" charset="0"/>
                <a:ea typeface="MS PGothic" charset="0"/>
                <a:cs typeface="Arial" charset="0"/>
              </a:rPr>
              <a:t>Aprodit</a:t>
            </a:r>
            <a:endParaRPr lang="en-US" sz="5400">
              <a:latin typeface="Arial" charset="0"/>
              <a:ea typeface="MS PGothic"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ctrTitle"/>
          </p:nvPr>
        </p:nvSpPr>
        <p:spPr>
          <a:xfrm>
            <a:off x="4953000" y="381000"/>
            <a:ext cx="3886200" cy="2438400"/>
          </a:xfrm>
        </p:spPr>
        <p:txBody>
          <a:bodyPr/>
          <a:lstStyle/>
          <a:p>
            <a:pPr eaLnBrk="1" hangingPunct="1"/>
            <a:r>
              <a:rPr lang="id-ID" sz="5400" b="1">
                <a:solidFill>
                  <a:schemeClr val="bg1"/>
                </a:solidFill>
                <a:latin typeface="Arial" charset="0"/>
                <a:ea typeface="Osaka" charset="0"/>
                <a:cs typeface="Osaka" charset="0"/>
              </a:rPr>
              <a:t>Kuil Dewi</a:t>
            </a:r>
            <a:r>
              <a:rPr lang="en-US" sz="5400" b="1">
                <a:solidFill>
                  <a:schemeClr val="bg1"/>
                </a:solidFill>
                <a:latin typeface="Arial" charset="0"/>
                <a:ea typeface="Osaka" charset="0"/>
                <a:cs typeface="Osaka" charset="0"/>
              </a:rPr>
              <a:t> Aprodit</a:t>
            </a:r>
          </a:p>
        </p:txBody>
      </p:sp>
      <p:sp>
        <p:nvSpPr>
          <p:cNvPr id="266243" name="Rectangle 3"/>
          <p:cNvSpPr>
            <a:spLocks noGrp="1" noChangeArrowheads="1"/>
          </p:cNvSpPr>
          <p:nvPr>
            <p:ph type="subTitle" idx="1"/>
          </p:nvPr>
        </p:nvSpPr>
        <p:spPr>
          <a:xfrm>
            <a:off x="5638800" y="4038600"/>
            <a:ext cx="2819400" cy="2286000"/>
          </a:xfrm>
        </p:spPr>
        <p:txBody>
          <a:bodyPr/>
          <a:lstStyle/>
          <a:p>
            <a:pPr eaLnBrk="1" hangingPunct="1"/>
            <a:r>
              <a:rPr lang="id-ID" sz="4000" b="1" i="1">
                <a:solidFill>
                  <a:schemeClr val="bg1"/>
                </a:solidFill>
                <a:latin typeface="Arial" charset="0"/>
                <a:ea typeface="Osaka" charset="0"/>
                <a:cs typeface="Osaka" charset="0"/>
              </a:rPr>
              <a:t>Dewi Cinta dari Yunani</a:t>
            </a:r>
            <a:endParaRPr lang="en-US" sz="4000" b="1" i="1">
              <a:solidFill>
                <a:schemeClr val="bg1"/>
              </a:solidFill>
              <a:latin typeface="Arial" charset="0"/>
              <a:ea typeface="Osaka" charset="0"/>
              <a:cs typeface="Osaka" charset="0"/>
            </a:endParaRPr>
          </a:p>
        </p:txBody>
      </p:sp>
      <p:pic>
        <p:nvPicPr>
          <p:cNvPr id="266244" name="Picture 4" descr="CorinthStreets"/>
          <p:cNvPicPr>
            <a:picLocks noChangeAspect="1" noChangeArrowheads="1"/>
          </p:cNvPicPr>
          <p:nvPr/>
        </p:nvPicPr>
        <p:blipFill>
          <a:blip r:embed="rId3">
            <a:extLst>
              <a:ext uri="{28A0092B-C50C-407E-A947-70E740481C1C}">
                <a14:useLocalDpi xmlns:a14="http://schemas.microsoft.com/office/drawing/2010/main" val="0"/>
              </a:ext>
            </a:extLst>
          </a:blip>
          <a:srcRect l="27451" t="7576" r="14706" b="45454"/>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90" name="Picture 1" descr="1 cor 13 clanging cymbal.jpg"/>
          <p:cNvPicPr>
            <a:picLocks noChangeAspect="1"/>
          </p:cNvPicPr>
          <p:nvPr/>
        </p:nvPicPr>
        <p:blipFill>
          <a:blip r:embed="rId3">
            <a:extLst>
              <a:ext uri="{28A0092B-C50C-407E-A947-70E740481C1C}">
                <a14:useLocalDpi xmlns:a14="http://schemas.microsoft.com/office/drawing/2010/main" val="0"/>
              </a:ext>
            </a:extLst>
          </a:blip>
          <a:srcRect t="9782"/>
          <a:stretch>
            <a:fillRect/>
          </a:stretch>
        </p:blipFill>
        <p:spPr bwMode="auto">
          <a:xfrm>
            <a:off x="-36513" y="0"/>
            <a:ext cx="9150351"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2"/>
          <p:cNvSpPr>
            <a:spLocks noGrp="1" noChangeArrowheads="1"/>
          </p:cNvSpPr>
          <p:nvPr>
            <p:ph type="ctrTitle"/>
          </p:nvPr>
        </p:nvSpPr>
        <p:spPr>
          <a:xfrm>
            <a:off x="4768850" y="-100013"/>
            <a:ext cx="4267200" cy="1800226"/>
          </a:xfrm>
          <a:extLst/>
        </p:spPr>
        <p:txBody>
          <a:bodyPr anchor="t"/>
          <a:lstStyle/>
          <a:p>
            <a:pPr eaLnBrk="1" hangingPunct="1">
              <a:spcBef>
                <a:spcPct val="20000"/>
              </a:spcBef>
              <a:defRPr/>
            </a:pPr>
            <a:r>
              <a:rPr lang="id-ID" sz="4800" b="1" dirty="0">
                <a:solidFill>
                  <a:srgbClr val="FFFFFF"/>
                </a:solidFill>
                <a:effectLst>
                  <a:glow rad="228600">
                    <a:schemeClr val="tx1"/>
                  </a:glow>
                </a:effectLst>
              </a:rPr>
              <a:t>Ibadah yang tidak berarti</a:t>
            </a:r>
            <a:endParaRPr lang="en-US" sz="4800" b="1" dirty="0">
              <a:solidFill>
                <a:srgbClr val="FFFFFF"/>
              </a:solidFill>
              <a:effectLst>
                <a:glow rad="228600">
                  <a:schemeClr val="tx1"/>
                </a:glow>
              </a:effectLst>
            </a:endParaRPr>
          </a:p>
        </p:txBody>
      </p:sp>
      <p:sp>
        <p:nvSpPr>
          <p:cNvPr id="231428" name="Rectangle 3"/>
          <p:cNvSpPr>
            <a:spLocks noGrp="1" noChangeArrowheads="1"/>
          </p:cNvSpPr>
          <p:nvPr>
            <p:ph type="subTitle" idx="1"/>
          </p:nvPr>
        </p:nvSpPr>
        <p:spPr>
          <a:xfrm>
            <a:off x="0" y="4293096"/>
            <a:ext cx="9144000" cy="2564904"/>
          </a:xfrm>
          <a:extLst/>
        </p:spPr>
        <p:txBody>
          <a:bodyPr/>
          <a:lstStyle/>
          <a:p>
            <a:pPr eaLnBrk="1" hangingPunct="1">
              <a:defRPr/>
            </a:pPr>
            <a:r>
              <a:rPr lang="id-ID" b="1" i="1" dirty="0">
                <a:solidFill>
                  <a:srgbClr val="FFFFFF"/>
                </a:solidFill>
                <a:effectLst>
                  <a:glow rad="228600">
                    <a:schemeClr val="tx1"/>
                  </a:glow>
                </a:effectLst>
              </a:rPr>
              <a:t>Sekalipun aku dapat berkata-kata dengan semua bahasa manusia dan bahasa malaikat, tetapi jika aku tidak memiliki kasih, aku sama dengan gong yang berkumandang dan canang yang bergemerincing </a:t>
            </a:r>
            <a:r>
              <a:rPr lang="en-US" b="1" i="1" dirty="0">
                <a:solidFill>
                  <a:srgbClr val="FFFFFF"/>
                </a:solidFill>
                <a:effectLst>
                  <a:glow rad="228600">
                    <a:schemeClr val="tx1"/>
                  </a:glow>
                </a:effectLst>
              </a:rPr>
              <a:t>(1 </a:t>
            </a:r>
            <a:r>
              <a:rPr lang="id-ID" b="1" i="1" dirty="0">
                <a:solidFill>
                  <a:srgbClr val="FFFFFF"/>
                </a:solidFill>
                <a:effectLst>
                  <a:glow rad="228600">
                    <a:schemeClr val="tx1"/>
                  </a:glow>
                </a:effectLst>
              </a:rPr>
              <a:t>K</a:t>
            </a:r>
            <a:r>
              <a:rPr lang="en-US" b="1" i="1" dirty="0">
                <a:solidFill>
                  <a:srgbClr val="FFFFFF"/>
                </a:solidFill>
                <a:effectLst>
                  <a:glow rad="228600">
                    <a:schemeClr val="tx1"/>
                  </a:glow>
                </a:effectLst>
              </a:rPr>
              <a:t>or. 13:1) </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8"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844" name="Rectangle 4"/>
          <p:cNvSpPr>
            <a:spLocks noGrp="1" noChangeArrowheads="1"/>
          </p:cNvSpPr>
          <p:nvPr>
            <p:ph type="ctrTitle"/>
          </p:nvPr>
        </p:nvSpPr>
        <p:spPr>
          <a:xfrm>
            <a:off x="1071563" y="425450"/>
            <a:ext cx="7772400" cy="990600"/>
          </a:xfrm>
        </p:spPr>
        <p:txBody>
          <a:bodyPr/>
          <a:lstStyle/>
          <a:p>
            <a:pPr eaLnBrk="1" hangingPunct="1">
              <a:defRPr/>
            </a:pPr>
            <a:r>
              <a:rPr lang="en-US" sz="4800">
                <a:latin typeface="Aril" charset="0"/>
                <a:ea typeface="MS PGothic" charset="0"/>
                <a:cs typeface="Aril" charset="0"/>
              </a:rPr>
              <a:t>Kepercayaan Pagan</a:t>
            </a:r>
          </a:p>
        </p:txBody>
      </p:sp>
      <p:sp>
        <p:nvSpPr>
          <p:cNvPr id="35845" name="Rectangle 5"/>
          <p:cNvSpPr>
            <a:spLocks noGrp="1" noChangeArrowheads="1"/>
          </p:cNvSpPr>
          <p:nvPr>
            <p:ph type="subTitle" idx="1"/>
          </p:nvPr>
        </p:nvSpPr>
        <p:spPr>
          <a:xfrm>
            <a:off x="2500313" y="1568450"/>
            <a:ext cx="5000625" cy="1500188"/>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270341"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5855" name="Group 15"/>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35853"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Kepercayaan Tradisional Pagan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Sekolah Filosofi</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Pemujaan pada kaisar</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Misteri Kepercayaan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Astrologi &amp; Tahyul</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pPr eaLnBrk="1" hangingPunct="1">
              <a:defRPr/>
            </a:pPr>
            <a:r>
              <a:rPr lang="en-US">
                <a:latin typeface="Aril" charset="0"/>
                <a:ea typeface="MS PGothic" charset="0"/>
                <a:cs typeface="Aril" charset="0"/>
              </a:rPr>
              <a:t>Astrolog</a:t>
            </a:r>
            <a:r>
              <a:rPr lang="id-ID">
                <a:latin typeface="Aril" charset="0"/>
                <a:ea typeface="MS PGothic" charset="0"/>
                <a:cs typeface="Aril" charset="0"/>
              </a:rPr>
              <a:t>i</a:t>
            </a:r>
            <a:endParaRPr lang="en-US">
              <a:latin typeface="Aril" charset="0"/>
              <a:ea typeface="MS PGothic" charset="0"/>
              <a:cs typeface="Aril" charset="0"/>
            </a:endParaRPr>
          </a:p>
        </p:txBody>
      </p:sp>
      <p:sp>
        <p:nvSpPr>
          <p:cNvPr id="69635" name="Rectangle 3"/>
          <p:cNvSpPr>
            <a:spLocks noGrp="1" noRot="1" noChangeArrowheads="1"/>
          </p:cNvSpPr>
          <p:nvPr>
            <p:ph type="body" idx="1"/>
          </p:nvPr>
        </p:nvSpPr>
        <p:spPr>
          <a:xfrm>
            <a:off x="2743200" y="1524000"/>
            <a:ext cx="2895600" cy="609600"/>
          </a:xfrm>
        </p:spPr>
        <p:txBody>
          <a:bodyPr/>
          <a:lstStyle/>
          <a:p>
            <a:pPr eaLnBrk="1" hangingPunct="1">
              <a:defRPr/>
            </a:pPr>
            <a:r>
              <a:rPr lang="ja-JP" altLang="en-US">
                <a:latin typeface="Tahoma" charset="0"/>
                <a:ea typeface="MS PGothic" charset="0"/>
              </a:rPr>
              <a:t>“</a:t>
            </a:r>
            <a:r>
              <a:rPr lang="id-ID" altLang="ja-JP">
                <a:latin typeface="Tahoma" charset="0"/>
                <a:ea typeface="MS PGothic" charset="0"/>
              </a:rPr>
              <a:t>Pilihan</a:t>
            </a:r>
            <a:r>
              <a:rPr lang="en-US" altLang="ja-JP">
                <a:latin typeface="Tahoma" charset="0"/>
                <a:ea typeface="MS PGothic" charset="0"/>
              </a:rPr>
              <a:t>!</a:t>
            </a:r>
            <a:r>
              <a:rPr lang="ja-JP" altLang="en-US">
                <a:latin typeface="Tahoma" charset="0"/>
                <a:ea typeface="MS PGothic" charset="0"/>
              </a:rPr>
              <a:t>”</a:t>
            </a:r>
            <a:endParaRPr lang="en-US">
              <a:latin typeface="Tahoma" charset="0"/>
              <a:ea typeface="MS PGothic" charset="0"/>
            </a:endParaRPr>
          </a:p>
        </p:txBody>
      </p:sp>
      <p:pic>
        <p:nvPicPr>
          <p:cNvPr id="272387" name="Picture 5" descr="&quot;Phases of the Moon&quot; © ImageSta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480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p:cNvSpPr txBox="1">
            <a:spLocks noChangeArrowheads="1"/>
          </p:cNvSpPr>
          <p:nvPr/>
        </p:nvSpPr>
        <p:spPr bwMode="auto">
          <a:xfrm>
            <a:off x="8305800" y="73025"/>
            <a:ext cx="766763" cy="457200"/>
          </a:xfrm>
          <a:prstGeom prst="rect">
            <a:avLst/>
          </a:prstGeom>
          <a:noFill/>
          <a:ln w="9525">
            <a:noFill/>
            <a:miter lim="800000"/>
            <a:headEnd/>
            <a:tailEnd/>
          </a:ln>
          <a:effec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400" smtClean="0">
                <a:effectLst>
                  <a:outerShdw blurRad="38100" dist="38100" dir="2700000" algn="tl">
                    <a:srgbClr val="000000"/>
                  </a:outerShdw>
                </a:effectLst>
              </a:rPr>
              <a:t>153</a:t>
            </a:r>
          </a:p>
        </p:txBody>
      </p:sp>
      <p:grpSp>
        <p:nvGrpSpPr>
          <p:cNvPr id="2" name="Group 1"/>
          <p:cNvGrpSpPr>
            <a:grpSpLocks/>
          </p:cNvGrpSpPr>
          <p:nvPr/>
        </p:nvGrpSpPr>
        <p:grpSpPr bwMode="auto">
          <a:xfrm>
            <a:off x="0" y="2825750"/>
            <a:ext cx="18103850" cy="4108450"/>
            <a:chOff x="0" y="2825750"/>
            <a:chExt cx="18103452" cy="4108450"/>
          </a:xfrm>
        </p:grpSpPr>
        <p:pic>
          <p:nvPicPr>
            <p:cNvPr id="272390" name="Picture 6" descr="V-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25750"/>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bwMode="auto">
            <a:xfrm>
              <a:off x="9175548" y="4652963"/>
              <a:ext cx="8927904" cy="708025"/>
            </a:xfrm>
            <a:prstGeom prst="rect">
              <a:avLst/>
            </a:prstGeom>
            <a:solidFill>
              <a:schemeClr val="accent5">
                <a:alpha val="76000"/>
              </a:schemeClr>
            </a:solidFill>
          </p:spPr>
          <p:txBody>
            <a:bodyPr>
              <a:spAutoFit/>
            </a:bodyPr>
            <a:lstStyle/>
            <a:p>
              <a:pPr algn="ctr">
                <a:defRPr/>
              </a:pPr>
              <a:r>
                <a:rPr lang="en-US" sz="4000" b="1" dirty="0">
                  <a:solidFill>
                    <a:srgbClr val="2F2F0E"/>
                  </a:solidFill>
                  <a:latin typeface="Times New Roman"/>
                  <a:ea typeface="ＭＳ Ｐゴシック" charset="0"/>
                  <a:cs typeface="Times New Roman"/>
                </a:rPr>
                <a:t>1,099 couples to tie the knot on V-Day</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500"/>
                                        <p:tgtEl>
                                          <p:spTgt spid="6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3" descr="mp-words-full-res.jpg"/>
          <p:cNvPicPr>
            <a:picLocks noChangeAspect="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0" y="1327150"/>
            <a:ext cx="914400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Rot="1" noChangeArrowheads="1"/>
          </p:cNvSpPr>
          <p:nvPr>
            <p:ph type="title"/>
          </p:nvPr>
        </p:nvSpPr>
        <p:spPr>
          <a:xfrm>
            <a:off x="0" y="76200"/>
            <a:ext cx="9144000" cy="1143000"/>
          </a:xfrm>
        </p:spPr>
        <p:txBody>
          <a:bodyPr/>
          <a:lstStyle/>
          <a:p>
            <a:pPr eaLnBrk="1" hangingPunct="1">
              <a:defRPr/>
            </a:pPr>
            <a:r>
              <a:rPr lang="id-ID" sz="4000">
                <a:latin typeface="Aril" charset="0"/>
                <a:ea typeface="MS PGothic" charset="0"/>
                <a:cs typeface="Aril" charset="0"/>
              </a:rPr>
              <a:t>Kata-kata yang tidak boleh digunakan kaum Kristiani</a:t>
            </a:r>
            <a:endParaRPr lang="en-US" sz="4000">
              <a:latin typeface="Aril" charset="0"/>
              <a:ea typeface="MS PGothic" charset="0"/>
              <a:cs typeface="Aril" charset="0"/>
            </a:endParaRPr>
          </a:p>
        </p:txBody>
      </p:sp>
      <p:sp>
        <p:nvSpPr>
          <p:cNvPr id="76804" name="Rectangle 4"/>
          <p:cNvSpPr>
            <a:spLocks noRot="1" noChangeArrowheads="1"/>
          </p:cNvSpPr>
          <p:nvPr/>
        </p:nvSpPr>
        <p:spPr bwMode="auto">
          <a:xfrm>
            <a:off x="152400" y="1295400"/>
            <a:ext cx="8540750" cy="4498975"/>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id-ID" sz="4000" b="1">
                <a:effectLst>
                  <a:outerShdw blurRad="38100" dist="38100" dir="2700000" algn="tl">
                    <a:srgbClr val="000000"/>
                  </a:outerShdw>
                </a:effectLst>
              </a:rPr>
              <a:t>Kata-kata kotor, tentu saja</a:t>
            </a:r>
            <a:endParaRPr lang="en-US" sz="4000" b="1">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id-ID" sz="4000" b="1">
                <a:effectLst>
                  <a:outerShdw blurRad="38100" dist="38100" dir="2700000" algn="tl">
                    <a:srgbClr val="000000"/>
                  </a:outerShdw>
                </a:effectLst>
              </a:rPr>
              <a:t>Ramalan</a:t>
            </a:r>
            <a:endParaRPr lang="en-US" sz="4000" b="1">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id-ID" sz="4000" b="1">
                <a:effectLst>
                  <a:outerShdw blurRad="38100" dist="38100" dir="2700000" algn="tl">
                    <a:srgbClr val="000000"/>
                  </a:outerShdw>
                </a:effectLst>
              </a:rPr>
              <a:t>Keberuntungan</a:t>
            </a:r>
            <a:endParaRPr lang="en-US" sz="4000" b="1">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id-ID" sz="4000" b="1">
                <a:effectLst>
                  <a:outerShdw blurRad="38100" dist="38100" dir="2700000" algn="tl">
                    <a:srgbClr val="000000"/>
                  </a:outerShdw>
                </a:effectLst>
              </a:rPr>
              <a:t>Nasib</a:t>
            </a:r>
            <a:endParaRPr lang="en-US" sz="4000" b="1">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id-ID" sz="4000" b="1">
                <a:effectLst>
                  <a:outerShdw blurRad="38100" dist="38100" dir="2700000" algn="tl">
                    <a:srgbClr val="000000"/>
                  </a:outerShdw>
                </a:effectLst>
              </a:rPr>
              <a:t>Kecelakaan</a:t>
            </a:r>
            <a:endParaRPr lang="en-US" sz="4000" b="1">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id-ID" sz="4000" b="1">
                <a:effectLst>
                  <a:outerShdw blurRad="38100" dist="38100" dir="2700000" algn="tl">
                    <a:srgbClr val="000000"/>
                  </a:outerShdw>
                </a:effectLst>
              </a:rPr>
              <a:t>Pilihan</a:t>
            </a:r>
            <a:endParaRPr lang="en-US" sz="4000" b="1">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76804">
                                            <p:txEl>
                                              <p:pRg st="1" end="1"/>
                                            </p:txEl>
                                          </p:spTgt>
                                        </p:tgtEl>
                                        <p:attrNameLst>
                                          <p:attrName>style.visibility</p:attrName>
                                        </p:attrNameLst>
                                      </p:cBhvr>
                                      <p:to>
                                        <p:strVal val="visible"/>
                                      </p:to>
                                    </p:set>
                                    <p:anim to="" calcmode="lin" valueType="num">
                                      <p:cBhvr>
                                        <p:cTn id="11" dur="1" fill="hold"/>
                                        <p:tgtEl>
                                          <p:spTgt spid="76804">
                                            <p:txEl>
                                              <p:pRg st="1" end="1"/>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76804">
                                            <p:txEl>
                                              <p:pRg st="2" end="2"/>
                                            </p:txEl>
                                          </p:spTgt>
                                        </p:tgtEl>
                                        <p:attrNameLst>
                                          <p:attrName>style.visibility</p:attrName>
                                        </p:attrNameLst>
                                      </p:cBhvr>
                                      <p:to>
                                        <p:strVal val="visible"/>
                                      </p:to>
                                    </p:set>
                                    <p:anim to="" calcmode="lin" valueType="num">
                                      <p:cBhvr>
                                        <p:cTn id="16" dur="1" fill="hold"/>
                                        <p:tgtEl>
                                          <p:spTgt spid="76804">
                                            <p:txEl>
                                              <p:pRg st="2" end="2"/>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499"/>
                                          </p:stCondLst>
                                        </p:cTn>
                                        <p:tgtEl>
                                          <p:spTgt spid="76804">
                                            <p:txEl>
                                              <p:pRg st="3" end="3"/>
                                            </p:txEl>
                                          </p:spTgt>
                                        </p:tgtEl>
                                        <p:attrNameLst>
                                          <p:attrName>style.visibility</p:attrName>
                                        </p:attrNameLst>
                                      </p:cBhvr>
                                      <p:to>
                                        <p:strVal val="visible"/>
                                      </p:to>
                                    </p:set>
                                    <p:anim to="" calcmode="lin" valueType="num">
                                      <p:cBhvr>
                                        <p:cTn id="21" dur="1" fill="hold"/>
                                        <p:tgtEl>
                                          <p:spTgt spid="76804">
                                            <p:txEl>
                                              <p:pRg st="3" end="3"/>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76804">
                                            <p:txEl>
                                              <p:pRg st="4" end="4"/>
                                            </p:txEl>
                                          </p:spTgt>
                                        </p:tgtEl>
                                        <p:attrNameLst>
                                          <p:attrName>style.visibility</p:attrName>
                                        </p:attrNameLst>
                                      </p:cBhvr>
                                      <p:to>
                                        <p:strVal val="visible"/>
                                      </p:to>
                                    </p:set>
                                    <p:anim to="" calcmode="lin" valueType="num">
                                      <p:cBhvr>
                                        <p:cTn id="26" dur="1" fill="hold"/>
                                        <p:tgtEl>
                                          <p:spTgt spid="76804">
                                            <p:txEl>
                                              <p:pRg st="4" end="4"/>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499"/>
                                          </p:stCondLst>
                                        </p:cTn>
                                        <p:tgtEl>
                                          <p:spTgt spid="76804">
                                            <p:txEl>
                                              <p:pRg st="5" end="5"/>
                                            </p:txEl>
                                          </p:spTgt>
                                        </p:tgtEl>
                                        <p:attrNameLst>
                                          <p:attrName>style.visibility</p:attrName>
                                        </p:attrNameLst>
                                      </p:cBhvr>
                                      <p:to>
                                        <p:strVal val="visible"/>
                                      </p:to>
                                    </p:set>
                                    <p:anim to="" calcmode="lin" valueType="num">
                                      <p:cBhvr>
                                        <p:cTn id="31" dur="1" fill="hold"/>
                                        <p:tgtEl>
                                          <p:spTgt spid="7680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autoUpdateAnimBg="0"/>
      <p:bldP spid="76804" grpId="1" build="allAtOnce"/>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Parthenon"/>
          <p:cNvPicPr>
            <a:picLocks noChangeAspect="1" noChangeArrowheads="1"/>
          </p:cNvPicPr>
          <p:nvPr/>
        </p:nvPicPr>
        <p:blipFill>
          <a:blip r:embed="rId3">
            <a:extLst>
              <a:ext uri="{28A0092B-C50C-407E-A947-70E740481C1C}">
                <a14:useLocalDpi xmlns:a14="http://schemas.microsoft.com/office/drawing/2010/main" val="0"/>
              </a:ext>
            </a:extLst>
          </a:blip>
          <a:srcRect l="35883"/>
          <a:stretch>
            <a:fillRect/>
          </a:stretch>
        </p:blipFill>
        <p:spPr bwMode="auto">
          <a:xfrm>
            <a:off x="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Rot="1" noChangeArrowheads="1"/>
          </p:cNvSpPr>
          <p:nvPr>
            <p:ph type="title"/>
          </p:nvPr>
        </p:nvSpPr>
        <p:spPr>
          <a:xfrm>
            <a:off x="3500438" y="0"/>
            <a:ext cx="5643562" cy="1785938"/>
          </a:xfrm>
        </p:spPr>
        <p:txBody>
          <a:bodyPr/>
          <a:lstStyle/>
          <a:p>
            <a:pPr eaLnBrk="1" hangingPunct="1">
              <a:defRPr/>
            </a:pPr>
            <a:r>
              <a:rPr lang="ja-JP" altLang="en-US" sz="2800">
                <a:latin typeface="Aril" charset="0"/>
                <a:ea typeface="MS PGothic" charset="0"/>
                <a:cs typeface="Aril" charset="0"/>
              </a:rPr>
              <a:t>“</a:t>
            </a:r>
            <a:r>
              <a:rPr lang="id-ID" altLang="ja-JP" sz="2400">
                <a:latin typeface="Aril" charset="0"/>
                <a:ea typeface="MS PGothic" charset="0"/>
                <a:cs typeface="Aril" charset="0"/>
              </a:rPr>
              <a:t>Aku melihat banyak mezbah untuk para dewa</a:t>
            </a:r>
            <a:r>
              <a:rPr lang="en-US" altLang="ja-JP" sz="2400">
                <a:latin typeface="Aril" charset="0"/>
                <a:ea typeface="MS PGothic" charset="0"/>
                <a:cs typeface="Aril" charset="0"/>
              </a:rPr>
              <a:t> —</a:t>
            </a:r>
            <a:r>
              <a:rPr lang="id-ID" altLang="ja-JP" sz="2400">
                <a:latin typeface="Aril" charset="0"/>
                <a:ea typeface="MS PGothic" charset="0"/>
                <a:cs typeface="Aril" charset="0"/>
              </a:rPr>
              <a:t>bahkan kepada Allah yang tidak dikenal</a:t>
            </a:r>
            <a:r>
              <a:rPr lang="ja-JP" altLang="en-US" sz="2400">
                <a:latin typeface="Aril" charset="0"/>
                <a:ea typeface="MS PGothic" charset="0"/>
                <a:cs typeface="Aril" charset="0"/>
              </a:rPr>
              <a:t>”</a:t>
            </a:r>
            <a:r>
              <a:rPr lang="en-US" altLang="ja-JP" sz="2400">
                <a:latin typeface="Aril" charset="0"/>
                <a:ea typeface="MS PGothic" charset="0"/>
                <a:cs typeface="Aril" charset="0"/>
              </a:rPr>
              <a:t> </a:t>
            </a:r>
            <a:br>
              <a:rPr lang="en-US" altLang="ja-JP" sz="2400">
                <a:latin typeface="Aril" charset="0"/>
                <a:ea typeface="MS PGothic" charset="0"/>
                <a:cs typeface="Aril" charset="0"/>
              </a:rPr>
            </a:br>
            <a:r>
              <a:rPr lang="en-US" altLang="ja-JP" sz="2400">
                <a:latin typeface="Aril" charset="0"/>
                <a:ea typeface="MS PGothic" charset="0"/>
                <a:cs typeface="Aril" charset="0"/>
              </a:rPr>
              <a:t>(Paul</a:t>
            </a:r>
            <a:r>
              <a:rPr lang="id-ID" altLang="ja-JP" sz="2400">
                <a:latin typeface="Aril" charset="0"/>
                <a:ea typeface="MS PGothic" charset="0"/>
                <a:cs typeface="Aril" charset="0"/>
              </a:rPr>
              <a:t>us</a:t>
            </a:r>
            <a:r>
              <a:rPr lang="en-US" altLang="ja-JP" sz="2400">
                <a:latin typeface="Aril" charset="0"/>
                <a:ea typeface="MS PGothic" charset="0"/>
                <a:cs typeface="Aril" charset="0"/>
              </a:rPr>
              <a:t> </a:t>
            </a:r>
            <a:r>
              <a:rPr lang="id-ID" altLang="ja-JP" sz="2400">
                <a:latin typeface="Aril" charset="0"/>
                <a:ea typeface="MS PGothic" charset="0"/>
                <a:cs typeface="Aril" charset="0"/>
              </a:rPr>
              <a:t>di Kis</a:t>
            </a:r>
            <a:r>
              <a:rPr lang="en-US" altLang="ja-JP" sz="2400">
                <a:latin typeface="Aril" charset="0"/>
                <a:ea typeface="MS PGothic" charset="0"/>
                <a:cs typeface="Aril" charset="0"/>
              </a:rPr>
              <a:t> 17)</a:t>
            </a:r>
            <a:endParaRPr lang="en-US" sz="2400">
              <a:latin typeface="Aril" charset="0"/>
              <a:ea typeface="MS PGothic" charset="0"/>
              <a:cs typeface="Aril" charset="0"/>
            </a:endParaRPr>
          </a:p>
        </p:txBody>
      </p:sp>
      <p:sp>
        <p:nvSpPr>
          <p:cNvPr id="58371" name="Rectangle 3"/>
          <p:cNvSpPr>
            <a:spLocks noGrp="1" noRot="1" noChangeArrowheads="1"/>
          </p:cNvSpPr>
          <p:nvPr>
            <p:ph type="body" idx="1"/>
          </p:nvPr>
        </p:nvSpPr>
        <p:spPr>
          <a:xfrm>
            <a:off x="0" y="5300663"/>
            <a:ext cx="3492500" cy="1557337"/>
          </a:xfrm>
          <a:solidFill>
            <a:srgbClr val="000000"/>
          </a:solidFill>
        </p:spPr>
        <p:txBody>
          <a:bodyPr/>
          <a:lstStyle/>
          <a:p>
            <a:pPr marL="230188" indent="0" algn="ctr" eaLnBrk="1" hangingPunct="1">
              <a:lnSpc>
                <a:spcPct val="90000"/>
              </a:lnSpc>
              <a:buFont typeface="Arial" charset="0"/>
              <a:buNone/>
              <a:defRPr/>
            </a:pPr>
            <a:r>
              <a:rPr lang="id-ID" sz="2800">
                <a:effectLst>
                  <a:outerShdw blurRad="38100" dist="38100" dir="2700000" algn="tl">
                    <a:srgbClr val="00007A"/>
                  </a:outerShdw>
                </a:effectLst>
                <a:latin typeface="Arial" charset="0"/>
                <a:ea typeface="MS PGothic" charset="0"/>
                <a:cs typeface="Arial" charset="0"/>
              </a:rPr>
              <a:t>Lokasi Kuil </a:t>
            </a:r>
            <a:r>
              <a:rPr lang="en-US" sz="2800">
                <a:effectLst>
                  <a:outerShdw blurRad="38100" dist="38100" dir="2700000" algn="tl">
                    <a:srgbClr val="00007A"/>
                  </a:outerShdw>
                </a:effectLst>
                <a:latin typeface="Arial" charset="0"/>
                <a:ea typeface="MS PGothic" charset="0"/>
                <a:cs typeface="Arial" charset="0"/>
              </a:rPr>
              <a:t>Part</a:t>
            </a:r>
            <a:r>
              <a:rPr lang="id-ID" sz="2800">
                <a:effectLst>
                  <a:outerShdw blurRad="38100" dist="38100" dir="2700000" algn="tl">
                    <a:srgbClr val="00007A"/>
                  </a:outerShdw>
                </a:effectLst>
                <a:latin typeface="Arial" charset="0"/>
                <a:ea typeface="MS PGothic" charset="0"/>
                <a:cs typeface="Arial" charset="0"/>
              </a:rPr>
              <a:t>h</a:t>
            </a:r>
            <a:r>
              <a:rPr lang="en-US" sz="2800">
                <a:effectLst>
                  <a:outerShdw blurRad="38100" dist="38100" dir="2700000" algn="tl">
                    <a:srgbClr val="00007A"/>
                  </a:outerShdw>
                </a:effectLst>
                <a:latin typeface="Arial" charset="0"/>
                <a:ea typeface="MS PGothic" charset="0"/>
                <a:cs typeface="Arial" charset="0"/>
              </a:rPr>
              <a:t>enon </a:t>
            </a:r>
            <a:r>
              <a:rPr lang="id-ID" sz="2800">
                <a:effectLst>
                  <a:outerShdw blurRad="38100" dist="38100" dir="2700000" algn="tl">
                    <a:srgbClr val="00007A"/>
                  </a:outerShdw>
                </a:effectLst>
                <a:latin typeface="Arial" charset="0"/>
                <a:ea typeface="MS PGothic" charset="0"/>
                <a:cs typeface="Arial" charset="0"/>
              </a:rPr>
              <a:t>berada di atas yang lain di </a:t>
            </a:r>
            <a:r>
              <a:rPr lang="en-US" sz="2800">
                <a:effectLst>
                  <a:outerShdw blurRad="38100" dist="38100" dir="2700000" algn="tl">
                    <a:srgbClr val="00007A"/>
                  </a:outerShdw>
                </a:effectLst>
                <a:latin typeface="Arial" charset="0"/>
                <a:ea typeface="MS PGothic" charset="0"/>
                <a:cs typeface="Arial" charset="0"/>
              </a:rPr>
              <a:t>Athen</a:t>
            </a:r>
            <a:r>
              <a:rPr lang="id-ID" sz="2800">
                <a:effectLst>
                  <a:outerShdw blurRad="38100" dist="38100" dir="2700000" algn="tl">
                    <a:srgbClr val="00007A"/>
                  </a:outerShdw>
                </a:effectLst>
                <a:latin typeface="Arial" charset="0"/>
                <a:ea typeface="MS PGothic" charset="0"/>
                <a:cs typeface="Arial" charset="0"/>
              </a:rPr>
              <a:t>a</a:t>
            </a:r>
            <a:endParaRPr lang="en-US" sz="2800">
              <a:effectLst>
                <a:outerShdw blurRad="38100" dist="38100" dir="2700000" algn="tl">
                  <a:srgbClr val="00007A"/>
                </a:outerShdw>
              </a:effectLst>
              <a:latin typeface="Arial" charset="0"/>
              <a:ea typeface="MS PGothic" charset="0"/>
              <a:cs typeface="Arial" charset="0"/>
            </a:endParaRPr>
          </a:p>
        </p:txBody>
      </p:sp>
      <p:pic>
        <p:nvPicPr>
          <p:cNvPr id="58373" name="Picture 5" descr="Bird Flu Prayers"/>
          <p:cNvPicPr>
            <a:picLocks noChangeAspect="1" noChangeArrowheads="1"/>
          </p:cNvPicPr>
          <p:nvPr/>
        </p:nvPicPr>
        <p:blipFill>
          <a:blip r:embed="rId4">
            <a:lum bright="26000"/>
            <a:extLst>
              <a:ext uri="{28A0092B-C50C-407E-A947-70E740481C1C}">
                <a14:useLocalDpi xmlns:a14="http://schemas.microsoft.com/office/drawing/2010/main" val="0"/>
              </a:ext>
            </a:extLst>
          </a:blip>
          <a:srcRect/>
          <a:stretch>
            <a:fillRect/>
          </a:stretch>
        </p:blipFill>
        <p:spPr bwMode="auto">
          <a:xfrm>
            <a:off x="3505200" y="1784350"/>
            <a:ext cx="56388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529013" y="1773238"/>
            <a:ext cx="5651500" cy="1077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3200">
                <a:solidFill>
                  <a:srgbClr val="2F2F0E"/>
                </a:solidFill>
                <a:latin typeface="Times New Roman" charset="0"/>
                <a:cs typeface="Times New Roman" charset="0"/>
              </a:rPr>
              <a:t>Doa untuk ayam-ayam yang hendak dibantai</a:t>
            </a:r>
            <a:endParaRPr lang="en-US" sz="3200">
              <a:solidFill>
                <a:srgbClr val="2F2F0E"/>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8373"/>
                                        </p:tgtEl>
                                        <p:attrNameLst>
                                          <p:attrName>style.visibility</p:attrName>
                                        </p:attrNameLst>
                                      </p:cBhvr>
                                      <p:to>
                                        <p:strVal val="visible"/>
                                      </p:to>
                                    </p:set>
                                    <p:animEffect transition="in" filter="wipe(down)">
                                      <p:cBhvr>
                                        <p:cTn id="23" dur="580">
                                          <p:stCondLst>
                                            <p:cond delay="0"/>
                                          </p:stCondLst>
                                        </p:cTn>
                                        <p:tgtEl>
                                          <p:spTgt spid="58373"/>
                                        </p:tgtEl>
                                      </p:cBhvr>
                                    </p:animEffect>
                                    <p:anim calcmode="lin" valueType="num">
                                      <p:cBhvr>
                                        <p:cTn id="24" dur="1822" tmFilter="0,0; 0.14,0.36; 0.43,0.73; 0.71,0.91; 1.0,1.0">
                                          <p:stCondLst>
                                            <p:cond delay="0"/>
                                          </p:stCondLst>
                                        </p:cTn>
                                        <p:tgtEl>
                                          <p:spTgt spid="5837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837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837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837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8373"/>
                                        </p:tgtEl>
                                        <p:attrNameLst>
                                          <p:attrName>ppt_y</p:attrName>
                                        </p:attrNameLst>
                                      </p:cBhvr>
                                      <p:tavLst>
                                        <p:tav tm="0" fmla="#ppt_y-sin(pi*$)/81">
                                          <p:val>
                                            <p:fltVal val="0"/>
                                          </p:val>
                                        </p:tav>
                                        <p:tav tm="100000">
                                          <p:val>
                                            <p:fltVal val="1"/>
                                          </p:val>
                                        </p:tav>
                                      </p:tavLst>
                                    </p:anim>
                                    <p:animScale>
                                      <p:cBhvr>
                                        <p:cTn id="29" dur="26">
                                          <p:stCondLst>
                                            <p:cond delay="650"/>
                                          </p:stCondLst>
                                        </p:cTn>
                                        <p:tgtEl>
                                          <p:spTgt spid="58373"/>
                                        </p:tgtEl>
                                      </p:cBhvr>
                                      <p:to x="100000" y="60000"/>
                                    </p:animScale>
                                    <p:animScale>
                                      <p:cBhvr>
                                        <p:cTn id="30" dur="166" decel="50000">
                                          <p:stCondLst>
                                            <p:cond delay="676"/>
                                          </p:stCondLst>
                                        </p:cTn>
                                        <p:tgtEl>
                                          <p:spTgt spid="58373"/>
                                        </p:tgtEl>
                                      </p:cBhvr>
                                      <p:to x="100000" y="100000"/>
                                    </p:animScale>
                                    <p:animScale>
                                      <p:cBhvr>
                                        <p:cTn id="31" dur="26">
                                          <p:stCondLst>
                                            <p:cond delay="1312"/>
                                          </p:stCondLst>
                                        </p:cTn>
                                        <p:tgtEl>
                                          <p:spTgt spid="58373"/>
                                        </p:tgtEl>
                                      </p:cBhvr>
                                      <p:to x="100000" y="80000"/>
                                    </p:animScale>
                                    <p:animScale>
                                      <p:cBhvr>
                                        <p:cTn id="32" dur="166" decel="50000">
                                          <p:stCondLst>
                                            <p:cond delay="1338"/>
                                          </p:stCondLst>
                                        </p:cTn>
                                        <p:tgtEl>
                                          <p:spTgt spid="58373"/>
                                        </p:tgtEl>
                                      </p:cBhvr>
                                      <p:to x="100000" y="100000"/>
                                    </p:animScale>
                                    <p:animScale>
                                      <p:cBhvr>
                                        <p:cTn id="33" dur="26">
                                          <p:stCondLst>
                                            <p:cond delay="1642"/>
                                          </p:stCondLst>
                                        </p:cTn>
                                        <p:tgtEl>
                                          <p:spTgt spid="58373"/>
                                        </p:tgtEl>
                                      </p:cBhvr>
                                      <p:to x="100000" y="90000"/>
                                    </p:animScale>
                                    <p:animScale>
                                      <p:cBhvr>
                                        <p:cTn id="34" dur="166" decel="50000">
                                          <p:stCondLst>
                                            <p:cond delay="1668"/>
                                          </p:stCondLst>
                                        </p:cTn>
                                        <p:tgtEl>
                                          <p:spTgt spid="58373"/>
                                        </p:tgtEl>
                                      </p:cBhvr>
                                      <p:to x="100000" y="100000"/>
                                    </p:animScale>
                                    <p:animScale>
                                      <p:cBhvr>
                                        <p:cTn id="35" dur="26">
                                          <p:stCondLst>
                                            <p:cond delay="1808"/>
                                          </p:stCondLst>
                                        </p:cTn>
                                        <p:tgtEl>
                                          <p:spTgt spid="58373"/>
                                        </p:tgtEl>
                                      </p:cBhvr>
                                      <p:to x="100000" y="95000"/>
                                    </p:animScale>
                                    <p:animScale>
                                      <p:cBhvr>
                                        <p:cTn id="36" dur="166" decel="50000">
                                          <p:stCondLst>
                                            <p:cond delay="1834"/>
                                          </p:stCondLst>
                                        </p:cTn>
                                        <p:tgtEl>
                                          <p:spTgt spid="583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0"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844" name="Rectangle 4"/>
          <p:cNvSpPr>
            <a:spLocks noGrp="1" noChangeArrowheads="1"/>
          </p:cNvSpPr>
          <p:nvPr>
            <p:ph type="ctrTitle"/>
          </p:nvPr>
        </p:nvSpPr>
        <p:spPr>
          <a:xfrm>
            <a:off x="762000" y="444500"/>
            <a:ext cx="7772400" cy="990600"/>
          </a:xfrm>
        </p:spPr>
        <p:txBody>
          <a:bodyPr/>
          <a:lstStyle/>
          <a:p>
            <a:pPr eaLnBrk="1" hangingPunct="1">
              <a:defRPr/>
            </a:pPr>
            <a:r>
              <a:rPr lang="en-US" sz="4800">
                <a:latin typeface="Aril" charset="0"/>
                <a:ea typeface="MS PGothic" charset="0"/>
                <a:cs typeface="Aril" charset="0"/>
              </a:rPr>
              <a:t>Kepercayaan Pagan</a:t>
            </a:r>
          </a:p>
        </p:txBody>
      </p:sp>
      <p:sp>
        <p:nvSpPr>
          <p:cNvPr id="35845" name="Rectangle 5"/>
          <p:cNvSpPr>
            <a:spLocks noGrp="1" noChangeArrowheads="1"/>
          </p:cNvSpPr>
          <p:nvPr>
            <p:ph type="subTitle" idx="1"/>
          </p:nvPr>
        </p:nvSpPr>
        <p:spPr>
          <a:xfrm>
            <a:off x="2500313" y="1568450"/>
            <a:ext cx="5000625" cy="1500188"/>
          </a:xfrm>
        </p:spPr>
        <p:txBody>
          <a:bodyPr/>
          <a:lstStyle/>
          <a:p>
            <a:pPr eaLnBrk="1" hangingPunct="1">
              <a:buFont typeface="Arial" charset="0"/>
              <a:buNone/>
              <a:defRPr/>
            </a:pPr>
            <a:r>
              <a:rPr lang="en-US" sz="3600">
                <a:latin typeface="Tahoma" charset="0"/>
                <a:ea typeface="MS PGothic" charset="0"/>
              </a:rPr>
              <a:t>Tipe-tipe Sistem Kepercayaan</a:t>
            </a:r>
          </a:p>
          <a:p>
            <a:pPr eaLnBrk="1" hangingPunct="1">
              <a:buFont typeface="Arial" charset="0"/>
              <a:buNone/>
              <a:defRPr/>
            </a:pPr>
            <a:r>
              <a:rPr lang="en-US" sz="3600">
                <a:latin typeface="Tahoma" charset="0"/>
                <a:ea typeface="MS PGothic" charset="0"/>
              </a:rPr>
              <a:t>Bangsa Non-Yahudi </a:t>
            </a:r>
          </a:p>
        </p:txBody>
      </p:sp>
      <p:sp>
        <p:nvSpPr>
          <p:cNvPr id="278533"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5855" name="Group 15"/>
          <p:cNvGraphicFramePr>
            <a:graphicFrameLocks noGrp="1"/>
          </p:cNvGraphicFramePr>
          <p:nvPr/>
        </p:nvGraphicFramePr>
        <p:xfrm>
          <a:off x="0" y="-681038"/>
          <a:ext cx="207964" cy="51756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MS PGothic" charset="0"/>
                        <a:cs typeface="MS PGothic" charset="0"/>
                      </a:endParaRPr>
                    </a:p>
                  </a:txBody>
                  <a:tcPr marL="91282" marR="91282" marT="45424" marB="45424" horzOverflow="overflow">
                    <a:lnL>
                      <a:noFill/>
                    </a:lnL>
                    <a:lnR>
                      <a:noFill/>
                    </a:lnR>
                    <a:lnT>
                      <a:noFill/>
                    </a:lnT>
                    <a:lnB>
                      <a:noFill/>
                    </a:lnB>
                    <a:lnTlToBr>
                      <a:noFill/>
                    </a:lnTlToBr>
                    <a:lnBlToTr>
                      <a:noFill/>
                    </a:lnBlToTr>
                    <a:noFill/>
                  </a:tcPr>
                </a:tc>
              </a:tr>
            </a:tbl>
          </a:graphicData>
        </a:graphic>
      </p:graphicFrame>
      <p:sp>
        <p:nvSpPr>
          <p:cNvPr id="35853"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Kepercayaan Tradisional Pagan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Sekolah Filosofi</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Pemujaan pada kaisar</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Misteri Kepercayaan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Astrologi &amp; Tahyul</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7" name="Picture 9" descr="Mercury"/>
          <p:cNvPicPr>
            <a:picLocks noChangeAspect="1" noChangeArrowheads="1"/>
          </p:cNvPicPr>
          <p:nvPr/>
        </p:nvPicPr>
        <p:blipFill>
          <a:blip r:embed="rId3">
            <a:extLst>
              <a:ext uri="{28A0092B-C50C-407E-A947-70E740481C1C}">
                <a14:useLocalDpi xmlns:a14="http://schemas.microsoft.com/office/drawing/2010/main" val="0"/>
              </a:ext>
            </a:extLst>
          </a:blip>
          <a:srcRect b="5756"/>
          <a:stretch>
            <a:fillRect/>
          </a:stretch>
        </p:blipFill>
        <p:spPr bwMode="auto">
          <a:xfrm>
            <a:off x="0" y="76200"/>
            <a:ext cx="513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0" name="Picture 14" descr="Mercury text"/>
          <p:cNvPicPr>
            <a:picLocks noChangeAspect="1" noChangeArrowheads="1"/>
          </p:cNvPicPr>
          <p:nvPr/>
        </p:nvPicPr>
        <p:blipFill>
          <a:blip r:embed="rId4">
            <a:extLst>
              <a:ext uri="{28A0092B-C50C-407E-A947-70E740481C1C}">
                <a14:useLocalDpi xmlns:a14="http://schemas.microsoft.com/office/drawing/2010/main" val="0"/>
              </a:ext>
            </a:extLst>
          </a:blip>
          <a:srcRect t="9259"/>
          <a:stretch>
            <a:fillRect/>
          </a:stretch>
        </p:blipFill>
        <p:spPr bwMode="auto">
          <a:xfrm>
            <a:off x="-3708400" y="3136900"/>
            <a:ext cx="36020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Rot="1" noChangeArrowheads="1"/>
          </p:cNvSpPr>
          <p:nvPr>
            <p:ph type="title"/>
          </p:nvPr>
        </p:nvSpPr>
        <p:spPr/>
        <p:txBody>
          <a:bodyPr/>
          <a:lstStyle/>
          <a:p>
            <a:pPr eaLnBrk="1" hangingPunct="1">
              <a:defRPr/>
            </a:pPr>
            <a:r>
              <a:rPr lang="en-US">
                <a:solidFill>
                  <a:srgbClr val="FF0000"/>
                </a:solidFill>
                <a:latin typeface="Aril" charset="0"/>
                <a:ea typeface="MS PGothic" charset="0"/>
                <a:cs typeface="Aril" charset="0"/>
              </a:rPr>
              <a:t>Mengimpor para dewa Yunani</a:t>
            </a:r>
          </a:p>
        </p:txBody>
      </p:sp>
      <p:sp>
        <p:nvSpPr>
          <p:cNvPr id="53252" name="Rectangle 4"/>
          <p:cNvSpPr>
            <a:spLocks noGrp="1" noRot="1" noChangeArrowheads="1"/>
          </p:cNvSpPr>
          <p:nvPr>
            <p:ph type="body" sz="half" idx="1"/>
          </p:nvPr>
        </p:nvSpPr>
        <p:spPr>
          <a:xfrm>
            <a:off x="301625" y="2133600"/>
            <a:ext cx="4194175" cy="685800"/>
          </a:xfrm>
        </p:spPr>
        <p:txBody>
          <a:bodyPr/>
          <a:lstStyle/>
          <a:p>
            <a:pPr eaLnBrk="1" hangingPunct="1">
              <a:buFont typeface="Arial" charset="0"/>
              <a:buNone/>
              <a:defRPr/>
            </a:pPr>
            <a:r>
              <a:rPr lang="en-US" sz="3200">
                <a:latin typeface="Tahoma" charset="0"/>
                <a:ea typeface="MS PGothic" charset="0"/>
              </a:rPr>
              <a:t>Hermes</a:t>
            </a:r>
          </a:p>
        </p:txBody>
      </p:sp>
      <p:sp>
        <p:nvSpPr>
          <p:cNvPr id="53253" name="Rectangle 5"/>
          <p:cNvSpPr>
            <a:spLocks noGrp="1" noRot="1" noChangeArrowheads="1"/>
          </p:cNvSpPr>
          <p:nvPr>
            <p:ph type="body" sz="half" idx="2"/>
          </p:nvPr>
        </p:nvSpPr>
        <p:spPr>
          <a:xfrm>
            <a:off x="4648200" y="2133600"/>
            <a:ext cx="4194175" cy="685800"/>
          </a:xfrm>
        </p:spPr>
        <p:txBody>
          <a:bodyPr/>
          <a:lstStyle/>
          <a:p>
            <a:pPr eaLnBrk="1" hangingPunct="1">
              <a:buFont typeface="Arial" charset="0"/>
              <a:buNone/>
              <a:defRPr/>
            </a:pPr>
            <a:r>
              <a:rPr lang="en-US" sz="3200">
                <a:latin typeface="Tahoma" charset="0"/>
                <a:ea typeface="MS PGothic" charset="0"/>
              </a:rPr>
              <a:t>Merkuri</a:t>
            </a:r>
          </a:p>
        </p:txBody>
      </p:sp>
      <p:sp>
        <p:nvSpPr>
          <p:cNvPr id="155654" name="WordArt 11"/>
          <p:cNvSpPr>
            <a:spLocks noChangeArrowheads="1" noChangeShapeType="1" noTextEdit="1"/>
          </p:cNvSpPr>
          <p:nvPr/>
        </p:nvSpPr>
        <p:spPr bwMode="auto">
          <a:xfrm>
            <a:off x="304800" y="1258888"/>
            <a:ext cx="1897063" cy="874712"/>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Dewa Bangsa Yunani</a:t>
            </a:r>
          </a:p>
        </p:txBody>
      </p:sp>
      <p:sp>
        <p:nvSpPr>
          <p:cNvPr id="53260" name="WordArt 12"/>
          <p:cNvSpPr>
            <a:spLocks noChangeArrowheads="1" noChangeShapeType="1" noTextEdit="1"/>
          </p:cNvSpPr>
          <p:nvPr/>
        </p:nvSpPr>
        <p:spPr bwMode="auto">
          <a:xfrm>
            <a:off x="5105400" y="1301750"/>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Dewa Bangsa Romawi</a:t>
            </a:r>
          </a:p>
        </p:txBody>
      </p:sp>
      <p:sp>
        <p:nvSpPr>
          <p:cNvPr id="53261" name="AutoShape 13"/>
          <p:cNvSpPr>
            <a:spLocks noChangeArrowheads="1"/>
          </p:cNvSpPr>
          <p:nvPr/>
        </p:nvSpPr>
        <p:spPr bwMode="auto">
          <a:xfrm>
            <a:off x="2438400" y="1600200"/>
            <a:ext cx="2209800" cy="381000"/>
          </a:xfrm>
          <a:prstGeom prst="curvedDownArrow">
            <a:avLst>
              <a:gd name="adj1" fmla="val 116000"/>
              <a:gd name="adj2" fmla="val 232000"/>
              <a:gd name="adj3" fmla="val 33333"/>
            </a:avLst>
          </a:prstGeom>
          <a:solidFill>
            <a:schemeClr val="accent1"/>
          </a:solidFill>
          <a:ln w="9525">
            <a:solidFill>
              <a:schemeClr val="tx1"/>
            </a:solidFill>
            <a:miter lim="800000"/>
            <a:headEnd/>
            <a:tailEnd/>
          </a:ln>
        </p:spPr>
        <p:txBody>
          <a:bodyPr wrap="none" anchor="ctr"/>
          <a:lstStyle/>
          <a:p>
            <a:endParaRPr lang="en-US"/>
          </a:p>
        </p:txBody>
      </p:sp>
      <p:pic>
        <p:nvPicPr>
          <p:cNvPr id="53263" name="Picture 15" descr="j01892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3276600"/>
            <a:ext cx="527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8" name="Text Box 1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770" decel="100000"/>
                                        <p:tgtEl>
                                          <p:spTgt spid="53261"/>
                                        </p:tgtEl>
                                      </p:cBhvr>
                                    </p:animEffect>
                                    <p:animScale>
                                      <p:cBhvr>
                                        <p:cTn id="8" dur="770" decel="100000"/>
                                        <p:tgtEl>
                                          <p:spTgt spid="53261"/>
                                        </p:tgtEl>
                                      </p:cBhvr>
                                      <p:from x="10000" y="10000"/>
                                      <p:to x="200000" y="450000"/>
                                    </p:animScale>
                                    <p:animScale>
                                      <p:cBhvr>
                                        <p:cTn id="9" dur="1230" accel="100000" fill="hold">
                                          <p:stCondLst>
                                            <p:cond delay="770"/>
                                          </p:stCondLst>
                                        </p:cTn>
                                        <p:tgtEl>
                                          <p:spTgt spid="53261"/>
                                        </p:tgtEl>
                                      </p:cBhvr>
                                      <p:from x="200000" y="450000"/>
                                      <p:to x="100000" y="100000"/>
                                    </p:animScale>
                                    <p:set>
                                      <p:cBhvr>
                                        <p:cTn id="10" dur="770" fill="hold"/>
                                        <p:tgtEl>
                                          <p:spTgt spid="53261"/>
                                        </p:tgtEl>
                                        <p:attrNameLst>
                                          <p:attrName>ppt_x</p:attrName>
                                        </p:attrNameLst>
                                      </p:cBhvr>
                                      <p:to>
                                        <p:strVal val="(0.5)"/>
                                      </p:to>
                                    </p:set>
                                    <p:anim from="(0.5)" to="(#ppt_x)" calcmode="lin" valueType="num">
                                      <p:cBhvr>
                                        <p:cTn id="11" dur="1230" accel="100000" fill="hold">
                                          <p:stCondLst>
                                            <p:cond delay="770"/>
                                          </p:stCondLst>
                                        </p:cTn>
                                        <p:tgtEl>
                                          <p:spTgt spid="53261"/>
                                        </p:tgtEl>
                                        <p:attrNameLst>
                                          <p:attrName>ppt_x</p:attrName>
                                        </p:attrNameLst>
                                      </p:cBhvr>
                                    </p:anim>
                                    <p:set>
                                      <p:cBhvr>
                                        <p:cTn id="12" dur="770" fill="hold"/>
                                        <p:tgtEl>
                                          <p:spTgt spid="53261"/>
                                        </p:tgtEl>
                                        <p:attrNameLst>
                                          <p:attrName>ppt_y</p:attrName>
                                        </p:attrNameLst>
                                      </p:cBhvr>
                                      <p:to>
                                        <p:strVal val="(#ppt_y+0.4)"/>
                                      </p:to>
                                    </p:set>
                                    <p:anim from="(#ppt_y+0.4)" to="(#ppt_y)" calcmode="lin" valueType="num">
                                      <p:cBhvr>
                                        <p:cTn id="13" dur="1230" accel="100000" fill="hold">
                                          <p:stCondLst>
                                            <p:cond delay="770"/>
                                          </p:stCondLst>
                                        </p:cTn>
                                        <p:tgtEl>
                                          <p:spTgt spid="53261"/>
                                        </p:tgtEl>
                                        <p:attrNameLst>
                                          <p:attrName>ppt_y</p:attrName>
                                        </p:attrNameLst>
                                      </p:cBhvr>
                                    </p:anim>
                                  </p:childTnLst>
                                </p:cTn>
                              </p:par>
                            </p:childTnLst>
                          </p:cTn>
                        </p:par>
                        <p:par>
                          <p:cTn id="14" fill="hold" nodeType="afterGroup">
                            <p:stCondLst>
                              <p:cond delay="2000"/>
                            </p:stCondLst>
                            <p:childTnLst>
                              <p:par>
                                <p:cTn id="15" presetID="63" presetClass="path" presetSubtype="0" accel="50000" decel="50000" fill="hold" nodeType="afterEffect">
                                  <p:stCondLst>
                                    <p:cond delay="0"/>
                                  </p:stCondLst>
                                  <p:childTnLst>
                                    <p:animMotion origin="layout" path="M 3.88889E-6 3.33333E-6 L 0.44618 -0.00556 " pathEditMode="relative" rAng="0" ptsTypes="AA">
                                      <p:cBhvr>
                                        <p:cTn id="16" dur="2000" fill="hold"/>
                                        <p:tgtEl>
                                          <p:spTgt spid="53263"/>
                                        </p:tgtEl>
                                        <p:attrNameLst>
                                          <p:attrName>ppt_x</p:attrName>
                                          <p:attrName>ppt_y</p:attrName>
                                        </p:attrNameLst>
                                      </p:cBhvr>
                                      <p:rCtr x="22309" y="-278"/>
                                    </p:animMotion>
                                  </p:childTnLst>
                                </p:cTn>
                              </p:par>
                              <p:par>
                                <p:cTn id="17" presetID="63" presetClass="path" presetSubtype="0" accel="50000" decel="50000" fill="hold" nodeType="withEffect">
                                  <p:stCondLst>
                                    <p:cond delay="0"/>
                                  </p:stCondLst>
                                  <p:childTnLst>
                                    <p:animMotion origin="layout" path="M 0.05277 -0.01111 L 0.44444 -0.01111 " pathEditMode="relative" rAng="0" ptsTypes="AA">
                                      <p:cBhvr>
                                        <p:cTn id="18" dur="2000" fill="hold"/>
                                        <p:tgtEl>
                                          <p:spTgt spid="53257"/>
                                        </p:tgtEl>
                                        <p:attrNameLst>
                                          <p:attrName>ppt_x</p:attrName>
                                          <p:attrName>ppt_y</p:attrName>
                                        </p:attrNameLst>
                                      </p:cBhvr>
                                      <p:rCtr x="19583" y="0"/>
                                    </p:animMotion>
                                  </p:childTnLst>
                                </p:cTn>
                              </p:par>
                            </p:childTnLst>
                          </p:cTn>
                        </p:par>
                        <p:par>
                          <p:cTn id="19" fill="hold" nodeType="afterGroup">
                            <p:stCondLst>
                              <p:cond delay="4000"/>
                            </p:stCondLst>
                            <p:childTnLst>
                              <p:par>
                                <p:cTn id="20" presetID="9" presetClass="entr" presetSubtype="0" fill="hold" grpId="0" nodeType="afterEffect">
                                  <p:stCondLst>
                                    <p:cond delay="0"/>
                                  </p:stCondLst>
                                  <p:childTnLst>
                                    <p:set>
                                      <p:cBhvr>
                                        <p:cTn id="21" dur="1" fill="hold">
                                          <p:stCondLst>
                                            <p:cond delay="0"/>
                                          </p:stCondLst>
                                        </p:cTn>
                                        <p:tgtEl>
                                          <p:spTgt spid="53253">
                                            <p:txEl>
                                              <p:pRg st="0" end="0"/>
                                            </p:txEl>
                                          </p:spTgt>
                                        </p:tgtEl>
                                        <p:attrNameLst>
                                          <p:attrName>style.visibility</p:attrName>
                                        </p:attrNameLst>
                                      </p:cBhvr>
                                      <p:to>
                                        <p:strVal val="visible"/>
                                      </p:to>
                                    </p:set>
                                    <p:animEffect transition="in" filter="dissolve">
                                      <p:cBhvr>
                                        <p:cTn id="22" dur="500"/>
                                        <p:tgtEl>
                                          <p:spTgt spid="53253">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260"/>
                                        </p:tgtEl>
                                        <p:attrNameLst>
                                          <p:attrName>style.visibility</p:attrName>
                                        </p:attrNameLst>
                                      </p:cBhvr>
                                      <p:to>
                                        <p:strVal val="visible"/>
                                      </p:to>
                                    </p:set>
                                    <p:animEffect transition="in" filter="dissolve">
                                      <p:cBhvr>
                                        <p:cTn id="25"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P spid="53260" grpId="0" animBg="1"/>
      <p:bldP spid="5326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rgbClr val="32946A"/>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80578" name="Picture 3" descr="I:\DEPTCOMM\Zamcomm\Jody\ChartsEPS\43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9"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80580" name="Title 1"/>
          <p:cNvSpPr>
            <a:spLocks noGrp="1"/>
          </p:cNvSpPr>
          <p:nvPr>
            <p:ph type="title" idx="4294967295"/>
          </p:nvPr>
        </p:nvSpPr>
        <p:spPr>
          <a:xfrm>
            <a:off x="5334000" y="30163"/>
            <a:ext cx="3810000" cy="2438400"/>
          </a:xfrm>
        </p:spPr>
        <p:txBody>
          <a:bodyPr/>
          <a:lstStyle/>
          <a:p>
            <a:pPr eaLnBrk="1" hangingPunct="1"/>
            <a:r>
              <a:rPr lang="en-US" sz="3400">
                <a:solidFill>
                  <a:srgbClr val="FFFFFF"/>
                </a:solidFill>
                <a:latin typeface="Arial" charset="0"/>
                <a:ea typeface="MS PGothic" charset="0"/>
              </a:rPr>
              <a:t>Gnostik: Per</a:t>
            </a:r>
            <a:r>
              <a:rPr lang="id-ID" sz="3400">
                <a:solidFill>
                  <a:srgbClr val="FFFFFF"/>
                </a:solidFill>
                <a:latin typeface="Arial" charset="0"/>
                <a:ea typeface="MS PGothic" charset="0"/>
              </a:rPr>
              <a:t>tanyaan yang membingungkan</a:t>
            </a:r>
            <a:endParaRPr lang="en-US" sz="3400">
              <a:solidFill>
                <a:srgbClr val="FFFFFF"/>
              </a:solidFill>
              <a:latin typeface="Arial" charset="0"/>
              <a:ea typeface="MS PGothic" charset="0"/>
            </a:endParaRPr>
          </a:p>
        </p:txBody>
      </p:sp>
      <p:sp>
        <p:nvSpPr>
          <p:cNvPr id="7" name="TextBox 6"/>
          <p:cNvSpPr txBox="1"/>
          <p:nvPr/>
        </p:nvSpPr>
        <p:spPr>
          <a:xfrm>
            <a:off x="1214414" y="596205"/>
            <a:ext cx="4119586" cy="2062103"/>
          </a:xfrm>
          <a:prstGeom prst="rect">
            <a:avLst/>
          </a:prstGeom>
          <a:solidFill>
            <a:schemeClr val="bg1"/>
          </a:solidFill>
          <a:effectLst>
            <a:glow rad="228600">
              <a:schemeClr val="accent1">
                <a:satMod val="175000"/>
                <a:alpha val="40000"/>
              </a:schemeClr>
            </a:glow>
          </a:effectLst>
        </p:spPr>
        <p:txBody>
          <a:bodyPr>
            <a:spAutoFit/>
          </a:bodyPr>
          <a:lstStyle>
            <a:lvl1pPr>
              <a:defRPr>
                <a:solidFill>
                  <a:schemeClr val="tx1"/>
                </a:solidFill>
                <a:latin typeface="Tahoma" charset="0"/>
                <a:ea typeface="MS PGothic" charset="0"/>
                <a:cs typeface="MS PGothic" charset="0"/>
              </a:defRPr>
            </a:lvl1pPr>
            <a:lvl2pPr marL="742950" indent="-285750">
              <a:defRPr>
                <a:solidFill>
                  <a:schemeClr val="tx1"/>
                </a:solidFill>
                <a:latin typeface="Tahoma" charset="0"/>
                <a:ea typeface="MS PGothic" charset="0"/>
                <a:cs typeface="MS PGothic" charset="0"/>
              </a:defRPr>
            </a:lvl2pPr>
            <a:lvl3pPr marL="1143000" indent="-228600">
              <a:defRPr>
                <a:solidFill>
                  <a:schemeClr val="tx1"/>
                </a:solidFill>
                <a:latin typeface="Tahoma" charset="0"/>
                <a:ea typeface="MS PGothic" charset="0"/>
                <a:cs typeface="MS PGothic" charset="0"/>
              </a:defRPr>
            </a:lvl3pPr>
            <a:lvl4pPr marL="1600200" indent="-228600">
              <a:defRPr>
                <a:solidFill>
                  <a:schemeClr val="tx1"/>
                </a:solidFill>
                <a:latin typeface="Tahoma" charset="0"/>
                <a:ea typeface="MS PGothic" charset="0"/>
                <a:cs typeface="MS PGothic" charset="0"/>
              </a:defRPr>
            </a:lvl4pPr>
            <a:lvl5pPr marL="2057400" indent="-228600">
              <a:defRPr>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Tahoma" charset="0"/>
                <a:ea typeface="MS PGothic" charset="0"/>
                <a:cs typeface="MS PGothic" charset="0"/>
              </a:defRPr>
            </a:lvl9pPr>
          </a:lstStyle>
          <a:p>
            <a:pPr algn="ctr" eaLnBrk="1" hangingPunct="1">
              <a:defRPr/>
            </a:pPr>
            <a:r>
              <a:rPr lang="id-ID" sz="3200" b="1" smtClean="0">
                <a:solidFill>
                  <a:srgbClr val="000000"/>
                </a:solidFill>
                <a:latin typeface="Times New Roman" charset="0"/>
                <a:cs typeface="Arial" charset="0"/>
              </a:rPr>
              <a:t>Bagaimana menjelaskan keberadaan penciptaan?</a:t>
            </a:r>
            <a:endParaRPr lang="en-US" sz="3200" b="1" smtClean="0">
              <a:solidFill>
                <a:srgbClr val="000000"/>
              </a:solidFill>
              <a:latin typeface="Times New Roman" charset="0"/>
              <a:cs typeface="Arial" charset="0"/>
            </a:endParaRPr>
          </a:p>
        </p:txBody>
      </p:sp>
      <p:sp>
        <p:nvSpPr>
          <p:cNvPr id="8" name="TextBox 7"/>
          <p:cNvSpPr txBox="1"/>
          <p:nvPr/>
        </p:nvSpPr>
        <p:spPr>
          <a:xfrm>
            <a:off x="4429124" y="4071942"/>
            <a:ext cx="3657624" cy="2062103"/>
          </a:xfrm>
          <a:prstGeom prst="rect">
            <a:avLst/>
          </a:prstGeom>
          <a:solidFill>
            <a:schemeClr val="bg1"/>
          </a:solidFill>
          <a:effectLst>
            <a:glow rad="228600">
              <a:schemeClr val="accent1">
                <a:satMod val="175000"/>
                <a:alpha val="40000"/>
              </a:schemeClr>
            </a:glow>
          </a:effectLst>
        </p:spPr>
        <p:txBody>
          <a:bodyPr>
            <a:spAutoFit/>
          </a:bodyPr>
          <a:lstStyle/>
          <a:p>
            <a:pPr algn="ctr" eaLnBrk="1" hangingPunct="1">
              <a:defRPr/>
            </a:pPr>
            <a:r>
              <a:rPr lang="id-ID" sz="3200" b="1" i="1" dirty="0">
                <a:solidFill>
                  <a:srgbClr val="000000"/>
                </a:solidFill>
                <a:latin typeface="Times New Roman"/>
                <a:ea typeface="ＭＳ Ｐゴシック" charset="0"/>
                <a:cs typeface="Arial"/>
              </a:rPr>
              <a:t>Bagaimana Allah yang suci menciptakan dunia yang berdosa</a:t>
            </a:r>
            <a:r>
              <a:rPr lang="en-US" sz="3200" b="1" i="1" dirty="0">
                <a:solidFill>
                  <a:srgbClr val="000000"/>
                </a:solidFill>
                <a:latin typeface="Times New Roman"/>
                <a:ea typeface="ＭＳ Ｐゴシック" charset="0"/>
                <a:cs typeface="Arial"/>
              </a:rPr>
              <a:t>?</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algn="ctr" eaLnBrk="1" hangingPunct="1">
              <a:defRPr/>
            </a:pPr>
            <a:r>
              <a:rPr lang="id-ID" sz="3600" dirty="0">
                <a:solidFill>
                  <a:srgbClr val="FFFFFF"/>
                </a:solidFill>
                <a:latin typeface="Arial"/>
                <a:ea typeface="ＭＳ Ｐゴシック" charset="0"/>
                <a:cs typeface="Arial"/>
              </a:rPr>
              <a:t>Apakah bentuk asli iblis</a:t>
            </a:r>
            <a:r>
              <a:rPr lang="en-US" sz="3600" dirty="0">
                <a:solidFill>
                  <a:srgbClr val="FFFFFF"/>
                </a:solidFill>
                <a:latin typeface="Arial"/>
                <a:ea typeface="ＭＳ Ｐゴシック" charset="0"/>
                <a:cs typeface="Arial"/>
              </a:rPr>
              <a:t>?</a:t>
            </a:r>
          </a:p>
        </p:txBody>
      </p:sp>
      <p:sp>
        <p:nvSpPr>
          <p:cNvPr id="280590" name="TextBox 9"/>
          <p:cNvSpPr txBox="1">
            <a:spLocks noChangeArrowheads="1"/>
          </p:cNvSpPr>
          <p:nvPr/>
        </p:nvSpPr>
        <p:spPr bwMode="auto">
          <a:xfrm>
            <a:off x="3786188" y="6215063"/>
            <a:ext cx="1357312" cy="3381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1600" b="1">
                <a:solidFill>
                  <a:srgbClr val="FFFFFF"/>
                </a:solidFill>
                <a:latin typeface="Arial" charset="0"/>
                <a:cs typeface="Arial" charset="0"/>
              </a:rPr>
              <a:t>Diagram </a:t>
            </a:r>
            <a:r>
              <a:rPr lang="en-US" sz="1600" b="1">
                <a:solidFill>
                  <a:srgbClr val="FFFFFF"/>
                </a:solidFill>
                <a:latin typeface="Arial" charset="0"/>
                <a:cs typeface="Arial" charset="0"/>
              </a:rPr>
              <a:t>43</a:t>
            </a:r>
          </a:p>
        </p:txBody>
      </p:sp>
      <p:sp>
        <p:nvSpPr>
          <p:cNvPr id="177167" name="Text Box 7"/>
          <p:cNvSpPr txBox="1">
            <a:spLocks noChangeArrowheads="1"/>
          </p:cNvSpPr>
          <p:nvPr/>
        </p:nvSpPr>
        <p:spPr bwMode="auto">
          <a:xfrm>
            <a:off x="8243888" y="0"/>
            <a:ext cx="869950"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chemeClr val="bg1"/>
                </a:solidFill>
              </a:rPr>
              <a:t>153a</a:t>
            </a:r>
            <a:endParaRPr lang="en-US" sz="1800" b="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14" descr="earth middle east.jpg"/>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7" name="Picture 3" descr="I:\DEPTCOMM\Zamcomm\Jody\ChartsEPS\44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Title 1"/>
          <p:cNvSpPr>
            <a:spLocks noGrp="1"/>
          </p:cNvSpPr>
          <p:nvPr>
            <p:ph type="title" idx="4294967295"/>
          </p:nvPr>
        </p:nvSpPr>
        <p:spPr>
          <a:xfrm>
            <a:off x="0" y="152400"/>
            <a:ext cx="9144000" cy="914400"/>
          </a:xfrm>
        </p:spPr>
        <p:txBody>
          <a:bodyPr/>
          <a:lstStyle/>
          <a:p>
            <a:pPr eaLnBrk="1" hangingPunct="1"/>
            <a:r>
              <a:rPr lang="id-ID" sz="3600">
                <a:solidFill>
                  <a:schemeClr val="bg1"/>
                </a:solidFill>
                <a:latin typeface="Arial" charset="0"/>
                <a:ea typeface="MS PGothic" charset="0"/>
              </a:rPr>
              <a:t>Komponen Penting dalam </a:t>
            </a:r>
            <a:r>
              <a:rPr lang="en-US" sz="3600">
                <a:solidFill>
                  <a:schemeClr val="bg1"/>
                </a:solidFill>
                <a:latin typeface="Arial" charset="0"/>
                <a:ea typeface="MS PGothic" charset="0"/>
              </a:rPr>
              <a:t>Gnostik</a:t>
            </a:r>
          </a:p>
        </p:txBody>
      </p:sp>
      <p:sp>
        <p:nvSpPr>
          <p:cNvPr id="282629"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82630"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eaLnBrk="1" hangingPunct="1"/>
            <a:r>
              <a:rPr lang="id-ID" sz="2800" b="1">
                <a:solidFill>
                  <a:srgbClr val="FFFFFF"/>
                </a:solidFill>
                <a:latin typeface="Arial" charset="0"/>
                <a:cs typeface="Arial" charset="0"/>
              </a:rPr>
              <a:t>Dunia</a:t>
            </a:r>
            <a:endParaRPr lang="en-US" sz="2800" b="1">
              <a:solidFill>
                <a:srgbClr val="FFFFFF"/>
              </a:solidFill>
              <a:latin typeface="Arial" charset="0"/>
              <a:cs typeface="Arial" charset="0"/>
            </a:endParaRPr>
          </a:p>
        </p:txBody>
      </p:sp>
      <p:sp>
        <p:nvSpPr>
          <p:cNvPr id="10" name="TextBox 9"/>
          <p:cNvSpPr txBox="1">
            <a:spLocks noChangeArrowheads="1"/>
          </p:cNvSpPr>
          <p:nvPr/>
        </p:nvSpPr>
        <p:spPr bwMode="auto">
          <a:xfrm>
            <a:off x="3143250" y="3571875"/>
            <a:ext cx="285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2800" b="1">
                <a:solidFill>
                  <a:srgbClr val="FFFFFF"/>
                </a:solidFill>
                <a:latin typeface="Arial" charset="0"/>
                <a:cs typeface="Arial" charset="0"/>
              </a:rPr>
              <a:t>Pencipta Dunia</a:t>
            </a:r>
            <a:endParaRPr lang="en-US" sz="2800" b="1">
              <a:solidFill>
                <a:srgbClr val="FFFFFF"/>
              </a:solidFill>
              <a:latin typeface="Arial" charset="0"/>
              <a:cs typeface="Arial" charset="0"/>
            </a:endParaRPr>
          </a:p>
        </p:txBody>
      </p:sp>
      <p:sp>
        <p:nvSpPr>
          <p:cNvPr id="282632" name="TextBox 10"/>
          <p:cNvSpPr txBox="1">
            <a:spLocks noChangeArrowheads="1"/>
          </p:cNvSpPr>
          <p:nvPr/>
        </p:nvSpPr>
        <p:spPr bwMode="auto">
          <a:xfrm>
            <a:off x="3857625" y="6248400"/>
            <a:ext cx="1428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1600" b="1">
                <a:solidFill>
                  <a:srgbClr val="FFFFFF"/>
                </a:solidFill>
                <a:latin typeface="Arial" charset="0"/>
                <a:cs typeface="Arial" charset="0"/>
              </a:rPr>
              <a:t>Diagram</a:t>
            </a:r>
            <a:r>
              <a:rPr lang="en-US" sz="1600" b="1">
                <a:solidFill>
                  <a:srgbClr val="FFFFFF"/>
                </a:solidFill>
                <a:latin typeface="Arial" charset="0"/>
                <a:cs typeface="Arial" charset="0"/>
              </a:rPr>
              <a:t> 44</a:t>
            </a:r>
          </a:p>
        </p:txBody>
      </p:sp>
      <p:sp>
        <p:nvSpPr>
          <p:cNvPr id="282633" name="TextBox 11"/>
          <p:cNvSpPr txBox="1">
            <a:spLocks noChangeArrowheads="1"/>
          </p:cNvSpPr>
          <p:nvPr/>
        </p:nvSpPr>
        <p:spPr bwMode="auto">
          <a:xfrm>
            <a:off x="6019800" y="4114800"/>
            <a:ext cx="169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2800" b="1">
                <a:solidFill>
                  <a:srgbClr val="FFFFFF"/>
                </a:solidFill>
                <a:latin typeface="Arial" charset="0"/>
                <a:cs typeface="Arial" charset="0"/>
              </a:rPr>
              <a:t>Man</a:t>
            </a:r>
            <a:r>
              <a:rPr lang="id-ID" sz="2800" b="1">
                <a:solidFill>
                  <a:srgbClr val="FFFFFF"/>
                </a:solidFill>
                <a:latin typeface="Arial" charset="0"/>
                <a:cs typeface="Arial" charset="0"/>
              </a:rPr>
              <a:t>usia</a:t>
            </a:r>
            <a:endParaRPr lang="en-US" sz="2800" b="1">
              <a:solidFill>
                <a:srgbClr val="FFFFFF"/>
              </a:solidFill>
              <a:latin typeface="Arial" charset="0"/>
              <a:cs typeface="Arial"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3200" b="1" i="1">
                <a:solidFill>
                  <a:srgbClr val="FFFFFF"/>
                </a:solidFill>
                <a:latin typeface="Arial" charset="0"/>
                <a:cs typeface="Arial" charset="0"/>
              </a:rPr>
              <a:t>(1) Dualism</a:t>
            </a:r>
            <a:r>
              <a:rPr lang="id-ID" sz="3200" b="1" i="1">
                <a:solidFill>
                  <a:srgbClr val="FFFFFF"/>
                </a:solidFill>
                <a:latin typeface="Arial" charset="0"/>
                <a:cs typeface="Arial" charset="0"/>
              </a:rPr>
              <a:t>e</a:t>
            </a:r>
            <a:endParaRPr lang="en-US" sz="3200" b="1" i="1">
              <a:solidFill>
                <a:srgbClr val="FFFFFF"/>
              </a:solidFill>
              <a:latin typeface="Arial" charset="0"/>
              <a:cs typeface="Arial" charset="0"/>
            </a:endParaRP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3200" b="1" i="1">
                <a:solidFill>
                  <a:srgbClr val="FFFFFF"/>
                </a:solidFill>
                <a:latin typeface="Arial" charset="0"/>
                <a:cs typeface="Arial" charset="0"/>
              </a:rPr>
              <a:t>(2) Emana</a:t>
            </a:r>
            <a:r>
              <a:rPr lang="id-ID" sz="3200" b="1" i="1">
                <a:solidFill>
                  <a:srgbClr val="FFFFFF"/>
                </a:solidFill>
                <a:latin typeface="Arial" charset="0"/>
                <a:cs typeface="Arial" charset="0"/>
              </a:rPr>
              <a:t>si</a:t>
            </a:r>
            <a:endParaRPr lang="en-US" sz="3200" b="1" i="1">
              <a:solidFill>
                <a:srgbClr val="FFFFFF"/>
              </a:solidFill>
              <a:latin typeface="Arial" charset="0"/>
              <a:cs typeface="Arial" charset="0"/>
            </a:endParaRP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3200" b="1" i="1">
                <a:solidFill>
                  <a:srgbClr val="FFFFFF"/>
                </a:solidFill>
                <a:latin typeface="Arial" charset="0"/>
                <a:cs typeface="Arial" charset="0"/>
              </a:rPr>
              <a:t>(3) </a:t>
            </a:r>
            <a:r>
              <a:rPr lang="id-ID" sz="3200" b="1" i="1">
                <a:solidFill>
                  <a:srgbClr val="FFFFFF"/>
                </a:solidFill>
                <a:latin typeface="Arial" charset="0"/>
                <a:cs typeface="Arial" charset="0"/>
              </a:rPr>
              <a:t>Pengetahuan</a:t>
            </a:r>
            <a:endParaRPr lang="en-US" sz="3200" b="1" i="1">
              <a:solidFill>
                <a:srgbClr val="FFFFFF"/>
              </a:solidFill>
              <a:latin typeface="Arial" charset="0"/>
              <a:cs typeface="Arial" charset="0"/>
            </a:endParaRPr>
          </a:p>
        </p:txBody>
      </p:sp>
      <p:sp>
        <p:nvSpPr>
          <p:cNvPr id="282637" name="TextBox 12"/>
          <p:cNvSpPr txBox="1">
            <a:spLocks noChangeAspect="1"/>
          </p:cNvSpPr>
          <p:nvPr/>
        </p:nvSpPr>
        <p:spPr bwMode="auto">
          <a:xfrm>
            <a:off x="4495800" y="1143000"/>
            <a:ext cx="388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3600">
                <a:solidFill>
                  <a:srgbClr val="FFFFFF"/>
                </a:solidFill>
                <a:latin typeface="Chalkduster" charset="0"/>
                <a:cs typeface="Arial" charset="0"/>
              </a:rPr>
              <a:t>Allah</a:t>
            </a:r>
            <a:r>
              <a:rPr lang="en-US" sz="3600">
                <a:solidFill>
                  <a:srgbClr val="FFFFFF"/>
                </a:solidFill>
                <a:latin typeface="Chalkduster" charset="0"/>
                <a:cs typeface="Arial" charset="0"/>
              </a:rPr>
              <a:t/>
            </a:r>
            <a:br>
              <a:rPr lang="en-US" sz="3600">
                <a:solidFill>
                  <a:srgbClr val="FFFFFF"/>
                </a:solidFill>
                <a:latin typeface="Chalkduster" charset="0"/>
                <a:cs typeface="Arial" charset="0"/>
              </a:rPr>
            </a:br>
            <a:r>
              <a:rPr lang="en-US" sz="3600">
                <a:solidFill>
                  <a:srgbClr val="FFFFFF"/>
                </a:solidFill>
                <a:latin typeface="Chalkduster" charset="0"/>
                <a:cs typeface="Arial" charset="0"/>
              </a:rPr>
              <a:t>(</a:t>
            </a:r>
            <a:r>
              <a:rPr lang="id-ID" sz="3600">
                <a:solidFill>
                  <a:srgbClr val="FFFFFF"/>
                </a:solidFill>
                <a:latin typeface="Chalkduster" charset="0"/>
                <a:cs typeface="Arial" charset="0"/>
              </a:rPr>
              <a:t>Roh murni</a:t>
            </a:r>
            <a:r>
              <a:rPr lang="en-US" sz="3600">
                <a:solidFill>
                  <a:srgbClr val="FFFFFF"/>
                </a:solidFill>
                <a:latin typeface="Chalkduster" charset="0"/>
                <a:cs typeface="Arial" charset="0"/>
              </a:rPr>
              <a:t>)</a:t>
            </a:r>
          </a:p>
          <a:p>
            <a:pPr algn="ctr" eaLnBrk="1" hangingPunct="1"/>
            <a:endParaRPr lang="en-US" sz="3600">
              <a:solidFill>
                <a:srgbClr val="FFFFFF"/>
              </a:solidFill>
              <a:latin typeface="Chalkduster" charset="0"/>
              <a:cs typeface="Arial" charset="0"/>
            </a:endParaRPr>
          </a:p>
        </p:txBody>
      </p:sp>
      <p:sp>
        <p:nvSpPr>
          <p:cNvPr id="178190" name="Text Box 7"/>
          <p:cNvSpPr txBox="1">
            <a:spLocks noChangeArrowheads="1"/>
          </p:cNvSpPr>
          <p:nvPr/>
        </p:nvSpPr>
        <p:spPr bwMode="auto">
          <a:xfrm>
            <a:off x="8243888" y="0"/>
            <a:ext cx="885825"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chemeClr val="bg1"/>
                </a:solidFill>
              </a:rPr>
              <a:t>153b</a:t>
            </a:r>
            <a:endParaRPr lang="en-US" sz="1800" b="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4674"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1600">
                <a:solidFill>
                  <a:srgbClr val="808080"/>
                </a:solidFill>
                <a:latin typeface="Arial" charset="0"/>
                <a:cs typeface="Arial" charset="0"/>
              </a:rPr>
              <a:t>John D. Hannah, </a:t>
            </a:r>
            <a:r>
              <a:rPr lang="en-US" sz="1600" i="1">
                <a:solidFill>
                  <a:srgbClr val="808080"/>
                </a:solidFill>
                <a:latin typeface="Arial" charset="0"/>
                <a:cs typeface="Arial" charset="0"/>
              </a:rPr>
              <a:t>Charts of Ancient &amp; Medieval Church History</a:t>
            </a:r>
            <a:r>
              <a:rPr lang="en-US" sz="1600">
                <a:solidFill>
                  <a:srgbClr val="808080"/>
                </a:solidFill>
                <a:latin typeface="Arial"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a:extLst/>
        </p:spPr>
        <p:txBody>
          <a:bodyPr/>
          <a:lstStyle/>
          <a:p>
            <a:pPr eaLnBrk="1" hangingPunct="1">
              <a:defRPr/>
            </a:pPr>
            <a:r>
              <a:rPr lang="id-ID" sz="3600">
                <a:solidFill>
                  <a:srgbClr val="FFFFFF"/>
                </a:solidFill>
                <a:effectLst>
                  <a:outerShdw blurRad="38100" dist="38100" dir="2700000" algn="tl">
                    <a:srgbClr val="000000"/>
                  </a:outerShdw>
                </a:effectLst>
                <a:latin typeface="Arial" charset="0"/>
                <a:ea typeface="MS PGothic" charset="0"/>
                <a:cs typeface="Arial" charset="0"/>
              </a:rPr>
              <a:t>Konsep Keselamatan menurut </a:t>
            </a:r>
            <a:r>
              <a:rPr lang="en-US" sz="3600">
                <a:solidFill>
                  <a:srgbClr val="FFFFFF"/>
                </a:solidFill>
                <a:effectLst>
                  <a:outerShdw blurRad="38100" dist="38100" dir="2700000" algn="tl">
                    <a:srgbClr val="000000"/>
                  </a:outerShdw>
                </a:effectLst>
                <a:latin typeface="Arial" charset="0"/>
                <a:ea typeface="MS PGothic" charset="0"/>
                <a:cs typeface="Arial" charset="0"/>
              </a:rPr>
              <a:t>Gnostik</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2000" b="1">
                <a:solidFill>
                  <a:srgbClr val="FFFFFF"/>
                </a:solidFill>
                <a:latin typeface="Arial" charset="0"/>
                <a:cs typeface="Arial" charset="0"/>
              </a:rPr>
              <a:t>Roh</a:t>
            </a:r>
            <a:endParaRPr lang="en-US" sz="2000" b="1">
              <a:solidFill>
                <a:srgbClr val="FFFFFF"/>
              </a:solidFill>
              <a:latin typeface="Arial" charset="0"/>
              <a:cs typeface="Arial"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2000" b="1">
                <a:solidFill>
                  <a:srgbClr val="FFFFFF"/>
                </a:solidFill>
                <a:latin typeface="Arial" charset="0"/>
                <a:cs typeface="Arial" charset="0"/>
              </a:rPr>
              <a:t>Jiwa</a:t>
            </a:r>
            <a:endParaRPr lang="en-US" sz="2000" b="1">
              <a:solidFill>
                <a:srgbClr val="FFFFFF"/>
              </a:solidFill>
              <a:latin typeface="Arial" charset="0"/>
              <a:cs typeface="Arial" charset="0"/>
            </a:endParaRPr>
          </a:p>
        </p:txBody>
      </p:sp>
      <p:sp>
        <p:nvSpPr>
          <p:cNvPr id="9" name="TextBox 8"/>
          <p:cNvSpPr txBox="1">
            <a:spLocks noChangeArrowheads="1"/>
          </p:cNvSpPr>
          <p:nvPr/>
        </p:nvSpPr>
        <p:spPr bwMode="auto">
          <a:xfrm>
            <a:off x="5264150" y="1981200"/>
            <a:ext cx="950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2000" b="1">
                <a:solidFill>
                  <a:srgbClr val="FFFFFF"/>
                </a:solidFill>
                <a:latin typeface="Arial" charset="0"/>
                <a:cs typeface="Arial" charset="0"/>
              </a:rPr>
              <a:t>Tubuh</a:t>
            </a:r>
            <a:endParaRPr lang="en-US" sz="2000" b="1">
              <a:solidFill>
                <a:srgbClr val="FFFFFF"/>
              </a:solidFill>
              <a:latin typeface="Arial" charset="0"/>
              <a:cs typeface="Arial" charset="0"/>
            </a:endParaRP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lvl1pPr>
              <a:defRPr>
                <a:solidFill>
                  <a:schemeClr val="tx1"/>
                </a:solidFill>
                <a:latin typeface="Tahoma" charset="0"/>
                <a:ea typeface="MS PGothic" charset="0"/>
                <a:cs typeface="MS PGothic" charset="0"/>
              </a:defRPr>
            </a:lvl1pPr>
            <a:lvl2pPr marL="742950" indent="-285750">
              <a:defRPr>
                <a:solidFill>
                  <a:schemeClr val="tx1"/>
                </a:solidFill>
                <a:latin typeface="Tahoma" charset="0"/>
                <a:ea typeface="MS PGothic" charset="0"/>
                <a:cs typeface="MS PGothic" charset="0"/>
              </a:defRPr>
            </a:lvl2pPr>
            <a:lvl3pPr marL="1143000" indent="-228600">
              <a:defRPr>
                <a:solidFill>
                  <a:schemeClr val="tx1"/>
                </a:solidFill>
                <a:latin typeface="Tahoma" charset="0"/>
                <a:ea typeface="MS PGothic" charset="0"/>
                <a:cs typeface="MS PGothic" charset="0"/>
              </a:defRPr>
            </a:lvl3pPr>
            <a:lvl4pPr marL="1600200" indent="-228600">
              <a:defRPr>
                <a:solidFill>
                  <a:schemeClr val="tx1"/>
                </a:solidFill>
                <a:latin typeface="Tahoma" charset="0"/>
                <a:ea typeface="MS PGothic" charset="0"/>
                <a:cs typeface="MS PGothic" charset="0"/>
              </a:defRPr>
            </a:lvl4pPr>
            <a:lvl5pPr marL="2057400" indent="-228600">
              <a:defRPr>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Tahoma" charset="0"/>
                <a:ea typeface="MS PGothic" charset="0"/>
                <a:cs typeface="MS PGothic" charset="0"/>
              </a:defRPr>
            </a:lvl9pPr>
          </a:lstStyle>
          <a:p>
            <a:pPr algn="ctr" eaLnBrk="1" hangingPunct="1">
              <a:defRPr/>
            </a:pPr>
            <a:endParaRPr lang="en-US" sz="2800" smtClean="0">
              <a:solidFill>
                <a:srgbClr val="2D2DB9"/>
              </a:solidFill>
              <a:latin typeface="Bradley Hand ITC TT-Bold" charset="0"/>
            </a:endParaRPr>
          </a:p>
          <a:p>
            <a:pPr algn="ctr" eaLnBrk="1" hangingPunct="1">
              <a:defRPr/>
            </a:pPr>
            <a:r>
              <a:rPr lang="id-ID" sz="2800" smtClean="0">
                <a:solidFill>
                  <a:srgbClr val="2D2DB9"/>
                </a:solidFill>
                <a:latin typeface="Bradley Hand ITC TT-Bold" charset="0"/>
              </a:rPr>
              <a:t>Kekuatan tertinggi</a:t>
            </a:r>
            <a:r>
              <a:rPr lang="en-US" sz="2800" smtClean="0">
                <a:solidFill>
                  <a:srgbClr val="2D2DB9"/>
                </a:solidFill>
                <a:latin typeface="Bradley Hand ITC TT-Bold" charset="0"/>
              </a:rPr>
              <a:t> “</a:t>
            </a:r>
            <a:r>
              <a:rPr lang="id-ID" altLang="ja-JP" sz="2800" smtClean="0">
                <a:solidFill>
                  <a:srgbClr val="2D2DB9"/>
                </a:solidFill>
                <a:latin typeface="Bradley Hand ITC TT-Bold" charset="0"/>
              </a:rPr>
              <a:t>Baik</a:t>
            </a:r>
            <a:r>
              <a:rPr lang="en-US" sz="2800" smtClean="0">
                <a:solidFill>
                  <a:srgbClr val="2D2DB9"/>
                </a:solidFill>
                <a:latin typeface="Bradley Hand ITC TT-Bold" charset="0"/>
              </a:rPr>
              <a:t>”</a:t>
            </a:r>
            <a:endParaRPr lang="en-US" altLang="ja-JP" sz="2800" smtClean="0">
              <a:solidFill>
                <a:srgbClr val="2D2DB9"/>
              </a:solidFill>
              <a:latin typeface="Bradley Hand ITC TT-Bold" charset="0"/>
            </a:endParaRPr>
          </a:p>
          <a:p>
            <a:pPr algn="ctr" eaLnBrk="1" hangingPunct="1">
              <a:defRPr/>
            </a:pPr>
            <a:endParaRPr lang="en-US" sz="2800" smtClean="0">
              <a:solidFill>
                <a:srgbClr val="2D2DB9"/>
              </a:solidFill>
              <a:latin typeface="Bradley Hand ITC TT-Bold" charset="0"/>
            </a:endParaRPr>
          </a:p>
          <a:p>
            <a:pPr algn="ctr" eaLnBrk="1" hangingPunct="1">
              <a:defRPr/>
            </a:pPr>
            <a:endParaRPr lang="en-US" sz="2800" smtClean="0">
              <a:solidFill>
                <a:srgbClr val="2D2DB9"/>
              </a:solidFill>
              <a:latin typeface="Bradley Hand ITC TT-Bold" charset="0"/>
            </a:endParaRPr>
          </a:p>
        </p:txBody>
      </p:sp>
      <p:grpSp>
        <p:nvGrpSpPr>
          <p:cNvPr id="3" name="Group 19462"/>
          <p:cNvGrpSpPr>
            <a:grpSpLocks/>
          </p:cNvGrpSpPr>
          <p:nvPr/>
        </p:nvGrpSpPr>
        <p:grpSpPr bwMode="auto">
          <a:xfrm>
            <a:off x="3608388" y="1219200"/>
            <a:ext cx="1600200" cy="762000"/>
            <a:chOff x="3608078" y="1219200"/>
            <a:chExt cx="1600200" cy="762000"/>
          </a:xfrm>
        </p:grpSpPr>
        <p:sp>
          <p:nvSpPr>
            <p:cNvPr id="13" name="Notched Right Arrow 12"/>
            <p:cNvSpPr>
              <a:spLocks noChangeArrowheads="1"/>
            </p:cNvSpPr>
            <p:nvPr/>
          </p:nvSpPr>
          <p:spPr bwMode="auto">
            <a:xfrm rot="10800000">
              <a:off x="3608078" y="12192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eaLnBrk="1" hangingPunct="1">
                <a:defRPr/>
              </a:pPr>
              <a:endParaRPr lang="en-US" sz="2400">
                <a:solidFill>
                  <a:srgbClr val="FFFFFF"/>
                </a:solidFill>
                <a:latin typeface="Times New Roman" charset="0"/>
                <a:cs typeface="Arial" charset="0"/>
              </a:endParaRPr>
            </a:p>
          </p:txBody>
        </p:sp>
        <p:sp>
          <p:nvSpPr>
            <p:cNvPr id="284699" name="TextBox 14"/>
            <p:cNvSpPr txBox="1">
              <a:spLocks noChangeArrowheads="1"/>
            </p:cNvSpPr>
            <p:nvPr/>
          </p:nvSpPr>
          <p:spPr bwMode="auto">
            <a:xfrm>
              <a:off x="3886200" y="1371600"/>
              <a:ext cx="11141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2000" b="1">
                  <a:solidFill>
                    <a:srgbClr val="000000"/>
                  </a:solidFill>
                  <a:latin typeface="Comic Sans MS" charset="0"/>
                  <a:cs typeface="Arial" charset="0"/>
                </a:rPr>
                <a:t>G</a:t>
              </a:r>
              <a:r>
                <a:rPr lang="id-ID" sz="2000" b="1">
                  <a:solidFill>
                    <a:srgbClr val="000000"/>
                  </a:solidFill>
                  <a:latin typeface="Comic Sans MS" charset="0"/>
                  <a:cs typeface="Arial" charset="0"/>
                </a:rPr>
                <a:t>i</a:t>
              </a:r>
              <a:r>
                <a:rPr lang="en-US" sz="2000" b="1">
                  <a:solidFill>
                    <a:srgbClr val="000000"/>
                  </a:solidFill>
                  <a:latin typeface="Comic Sans MS" charset="0"/>
                  <a:cs typeface="Arial" charset="0"/>
                </a:rPr>
                <a:t>nosis</a:t>
              </a:r>
            </a:p>
          </p:txBody>
        </p:sp>
      </p:grpSp>
      <p:sp>
        <p:nvSpPr>
          <p:cNvPr id="16" name="TextBox 15"/>
          <p:cNvSpPr txBox="1">
            <a:spLocks noChangeArrowheads="1"/>
          </p:cNvSpPr>
          <p:nvPr/>
        </p:nvSpPr>
        <p:spPr bwMode="auto">
          <a:xfrm>
            <a:off x="1785938" y="5772150"/>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2000" b="1">
                <a:solidFill>
                  <a:srgbClr val="FFFFFF"/>
                </a:solidFill>
                <a:latin typeface="Arial" charset="0"/>
                <a:cs typeface="Arial" charset="0"/>
              </a:rPr>
              <a:t>P</a:t>
            </a:r>
            <a:r>
              <a:rPr lang="en-US" sz="2000" b="1">
                <a:solidFill>
                  <a:srgbClr val="FFFFFF"/>
                </a:solidFill>
                <a:latin typeface="Arial" charset="0"/>
                <a:cs typeface="Arial" charset="0"/>
              </a:rPr>
              <a:t>e</a:t>
            </a:r>
            <a:r>
              <a:rPr lang="id-ID" sz="2000" b="1">
                <a:solidFill>
                  <a:srgbClr val="FFFFFF"/>
                </a:solidFill>
                <a:latin typeface="Arial" charset="0"/>
                <a:cs typeface="Arial" charset="0"/>
              </a:rPr>
              <a:t>ncipta Dunia</a:t>
            </a:r>
            <a:endParaRPr lang="en-US" sz="2000" b="1">
              <a:solidFill>
                <a:srgbClr val="FFFFFF"/>
              </a:solidFill>
              <a:latin typeface="Arial" charset="0"/>
              <a:cs typeface="Arial" charset="0"/>
            </a:endParaRPr>
          </a:p>
        </p:txBody>
      </p:sp>
      <p:sp>
        <p:nvSpPr>
          <p:cNvPr id="284684" name="TextBox 16"/>
          <p:cNvSpPr txBox="1">
            <a:spLocks noChangeArrowheads="1"/>
          </p:cNvSpPr>
          <p:nvPr/>
        </p:nvSpPr>
        <p:spPr bwMode="auto">
          <a:xfrm>
            <a:off x="3929063" y="6215063"/>
            <a:ext cx="1319212" cy="3381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id-ID" sz="1600" b="1">
                <a:solidFill>
                  <a:srgbClr val="FFFFFF"/>
                </a:solidFill>
                <a:latin typeface="Arial" charset="0"/>
                <a:cs typeface="Arial" charset="0"/>
              </a:rPr>
              <a:t>Diagram</a:t>
            </a:r>
            <a:r>
              <a:rPr lang="en-US" sz="1600" b="1">
                <a:solidFill>
                  <a:srgbClr val="FFFFFF"/>
                </a:solidFill>
                <a:latin typeface="Arial" charset="0"/>
                <a:cs typeface="Arial" charset="0"/>
              </a:rPr>
              <a:t> 45</a:t>
            </a:r>
          </a:p>
        </p:txBody>
      </p:sp>
      <p:pic>
        <p:nvPicPr>
          <p:cNvPr id="284685" name="Picture 17" descr="earth middle e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Notched Right Arrow 18"/>
          <p:cNvSpPr>
            <a:spLocks noChangeArrowheads="1"/>
          </p:cNvSpPr>
          <p:nvPr/>
        </p:nvSpPr>
        <p:spPr bwMode="auto">
          <a:xfrm rot="5400000">
            <a:off x="1638300" y="46101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eaLnBrk="1" hangingPunct="1">
              <a:defRPr/>
            </a:pPr>
            <a:endParaRPr lang="en-US" sz="2400">
              <a:solidFill>
                <a:srgbClr val="FFFFFF"/>
              </a:solidFill>
              <a:latin typeface="Times New Roman" charset="0"/>
              <a:cs typeface="Arial" charset="0"/>
            </a:endParaRPr>
          </a:p>
        </p:txBody>
      </p:sp>
      <p:sp>
        <p:nvSpPr>
          <p:cNvPr id="22" name="Bent Arrow 21"/>
          <p:cNvSpPr>
            <a:spLocks/>
          </p:cNvSpPr>
          <p:nvPr/>
        </p:nvSpPr>
        <p:spPr bwMode="auto">
          <a:xfrm>
            <a:off x="3200400" y="4267200"/>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1600"/>
              <a:gd name="T37" fmla="*/ 0 h 1447800"/>
              <a:gd name="T38" fmla="*/ 1371600 w 1371600"/>
              <a:gd name="T39" fmla="*/ 1447800 h 14478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a:solidFill>
              <a:srgbClr val="00CC98"/>
            </a:solidFill>
            <a:round/>
            <a:headEnd/>
            <a:tailEnd/>
          </a:ln>
          <a:effectLst>
            <a:outerShdw blurRad="63500" dist="23000" dir="5400000" rotWithShape="0">
              <a:srgbClr val="000000">
                <a:alpha val="34998"/>
              </a:srgbClr>
            </a:outerShdw>
          </a:effectLst>
        </p:spPr>
        <p:txBody>
          <a:bodyPr anchor="ctr"/>
          <a:lstStyle/>
          <a:p>
            <a:pPr>
              <a:defRPr/>
            </a:pPr>
            <a:endParaRPr lang="en-US"/>
          </a:p>
        </p:txBody>
      </p:sp>
      <p:sp>
        <p:nvSpPr>
          <p:cNvPr id="24" name="Bent Arrow 23"/>
          <p:cNvSpPr>
            <a:spLocks/>
          </p:cNvSpPr>
          <p:nvPr/>
        </p:nvSpPr>
        <p:spPr bwMode="auto">
          <a:xfrm rot="3599752" flipV="1">
            <a:off x="4135438" y="2492375"/>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1600"/>
              <a:gd name="T37" fmla="*/ 0 h 1447800"/>
              <a:gd name="T38" fmla="*/ 1371600 w 1371600"/>
              <a:gd name="T39" fmla="*/ 1447800 h 14478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a:solidFill>
              <a:srgbClr val="00CC98"/>
            </a:solidFill>
            <a:round/>
            <a:headEnd/>
            <a:tailEnd/>
          </a:ln>
          <a:effectLst>
            <a:outerShdw blurRad="63500" dist="23000" dir="5400000" rotWithShape="0">
              <a:srgbClr val="000000">
                <a:alpha val="34998"/>
              </a:srgbClr>
            </a:outerShdw>
          </a:effectLst>
        </p:spPr>
        <p:txBody>
          <a:bodyPr anchor="ctr"/>
          <a:lstStyle/>
          <a:p>
            <a:pPr>
              <a:defRPr/>
            </a:pPr>
            <a:endParaRPr lang="en-US"/>
          </a:p>
        </p:txBody>
      </p:sp>
      <p:pic>
        <p:nvPicPr>
          <p:cNvPr id="284689" name="Picture 3" descr="I:\DEPTCOMM\Zamcomm\Jody\ChartsEPS\45 copy.jpg"/>
          <p:cNvPicPr>
            <a:picLocks noChangeAspect="1" noChangeArrowheads="1"/>
          </p:cNvPicPr>
          <p:nvPr/>
        </p:nvPicPr>
        <p:blipFill>
          <a:blip r:embed="rId4">
            <a:extLst>
              <a:ext uri="{28A0092B-C50C-407E-A947-70E740481C1C}">
                <a14:useLocalDpi xmlns:a14="http://schemas.microsoft.com/office/drawing/2010/main" val="0"/>
              </a:ext>
            </a:extLst>
          </a:blip>
          <a:srcRect l="1770" r="1631"/>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 name="Group 19461"/>
          <p:cNvGrpSpPr>
            <a:grpSpLocks/>
          </p:cNvGrpSpPr>
          <p:nvPr/>
        </p:nvGrpSpPr>
        <p:grpSpPr bwMode="auto">
          <a:xfrm>
            <a:off x="6254750" y="1219200"/>
            <a:ext cx="1517650" cy="2076450"/>
            <a:chOff x="6255048" y="1219200"/>
            <a:chExt cx="1517352" cy="2076523"/>
          </a:xfrm>
        </p:grpSpPr>
        <p:sp>
          <p:nvSpPr>
            <p:cNvPr id="284696" name="TextBox 9"/>
            <p:cNvSpPr txBox="1">
              <a:spLocks noChangeArrowheads="1"/>
            </p:cNvSpPr>
            <p:nvPr/>
          </p:nvSpPr>
          <p:spPr bwMode="auto">
            <a:xfrm>
              <a:off x="6358228" y="2895601"/>
              <a:ext cx="1214208"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2000" b="1">
                  <a:solidFill>
                    <a:srgbClr val="FFFFFF"/>
                  </a:solidFill>
                  <a:latin typeface="Arial" charset="0"/>
                  <a:cs typeface="Arial" charset="0"/>
                </a:rPr>
                <a:t>Man</a:t>
              </a:r>
              <a:r>
                <a:rPr lang="id-ID" sz="2000" b="1">
                  <a:solidFill>
                    <a:srgbClr val="FFFFFF"/>
                  </a:solidFill>
                  <a:latin typeface="Arial" charset="0"/>
                  <a:cs typeface="Arial" charset="0"/>
                </a:rPr>
                <a:t>usia</a:t>
              </a:r>
              <a:endParaRPr lang="en-US" sz="2000" b="1">
                <a:solidFill>
                  <a:srgbClr val="FFFFFF"/>
                </a:solidFill>
                <a:latin typeface="Arial" charset="0"/>
                <a:cs typeface="Arial" charset="0"/>
              </a:endParaRPr>
            </a:p>
          </p:txBody>
        </p:sp>
        <p:pic>
          <p:nvPicPr>
            <p:cNvPr id="284697"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Straight Connector 27"/>
          <p:cNvCxnSpPr>
            <a:cxnSpLocks noChangeShapeType="1"/>
          </p:cNvCxnSpPr>
          <p:nvPr/>
        </p:nvCxnSpPr>
        <p:spPr bwMode="auto">
          <a:xfrm>
            <a:off x="5264150" y="1600200"/>
            <a:ext cx="914400" cy="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a:off x="6026150" y="1371600"/>
            <a:ext cx="762000" cy="228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flipV="1">
            <a:off x="6026150" y="1828800"/>
            <a:ext cx="83820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461" name="Oval 19460"/>
          <p:cNvSpPr>
            <a:spLocks noChangeArrowheads="1"/>
          </p:cNvSpPr>
          <p:nvPr/>
        </p:nvSpPr>
        <p:spPr bwMode="auto">
          <a:xfrm>
            <a:off x="6788150" y="1524000"/>
            <a:ext cx="228600" cy="2286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000000">
                <a:alpha val="34998"/>
              </a:srgbClr>
            </a:outerShdw>
          </a:effectLst>
        </p:spPr>
        <p:txBody>
          <a:bodyPr anchor="ctr"/>
          <a:lstStyle/>
          <a:p>
            <a:pPr algn="ctr" eaLnBrk="1" hangingPunct="1">
              <a:defRPr/>
            </a:pPr>
            <a:endParaRPr lang="en-US" sz="2400">
              <a:solidFill>
                <a:srgbClr val="FFFFFF"/>
              </a:solidFill>
              <a:latin typeface="Times New Roman" charset="0"/>
              <a:cs typeface="Arial" charset="0"/>
            </a:endParaRPr>
          </a:p>
        </p:txBody>
      </p:sp>
      <p:sp>
        <p:nvSpPr>
          <p:cNvPr id="179223" name="Text Box 7"/>
          <p:cNvSpPr txBox="1">
            <a:spLocks noChangeArrowheads="1"/>
          </p:cNvSpPr>
          <p:nvPr/>
        </p:nvSpPr>
        <p:spPr bwMode="auto">
          <a:xfrm>
            <a:off x="8243888" y="0"/>
            <a:ext cx="869950"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chemeClr val="bg1"/>
                </a:solidFill>
              </a:rPr>
              <a:t>153c</a:t>
            </a:r>
            <a:endParaRPr lang="en-US" sz="1800" b="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AutoShape 2"/>
          <p:cNvSpPr>
            <a:spLocks noChangeArrowheads="1"/>
          </p:cNvSpPr>
          <p:nvPr/>
        </p:nvSpPr>
        <p:spPr bwMode="auto">
          <a:xfrm>
            <a:off x="457200" y="228600"/>
            <a:ext cx="7715250" cy="2414588"/>
          </a:xfrm>
          <a:prstGeom prst="downArrowCallout">
            <a:avLst>
              <a:gd name="adj1" fmla="val 80325"/>
              <a:gd name="adj2" fmla="val 80296"/>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132099" name="Rectangle 3"/>
          <p:cNvSpPr>
            <a:spLocks noGrp="1" noRot="1" noChangeArrowheads="1"/>
          </p:cNvSpPr>
          <p:nvPr>
            <p:ph type="title"/>
          </p:nvPr>
        </p:nvSpPr>
        <p:spPr>
          <a:xfrm>
            <a:off x="539750" y="485775"/>
            <a:ext cx="7704138" cy="1143000"/>
          </a:xfrm>
          <a:effectLst>
            <a:outerShdw blurRad="63500" dist="107763" dir="13500000" algn="ctr" rotWithShape="0">
              <a:srgbClr val="000000">
                <a:alpha val="74997"/>
              </a:srgbClr>
            </a:outerShdw>
          </a:effectLst>
        </p:spPr>
        <p:txBody>
          <a:bodyPr/>
          <a:lstStyle/>
          <a:p>
            <a:pPr>
              <a:spcBef>
                <a:spcPct val="50000"/>
              </a:spcBef>
              <a:defRPr/>
            </a:pPr>
            <a:r>
              <a:rPr lang="id-ID" sz="4000" i="1">
                <a:latin typeface="Aril" charset="0"/>
                <a:ea typeface="MS PGothic" charset="0"/>
                <a:cs typeface="Aril" charset="0"/>
              </a:rPr>
              <a:t>Dua Tipe </a:t>
            </a:r>
            <a:r>
              <a:rPr lang="en-US" sz="4000" i="1">
                <a:latin typeface="Aril" charset="0"/>
                <a:ea typeface="MS PGothic" charset="0"/>
                <a:cs typeface="Aril" charset="0"/>
              </a:rPr>
              <a:t>Gnostik</a:t>
            </a:r>
            <a:r>
              <a:rPr lang="id-ID" sz="4000" i="1">
                <a:latin typeface="Aril" charset="0"/>
                <a:ea typeface="MS PGothic" charset="0"/>
                <a:cs typeface="Aril" charset="0"/>
              </a:rPr>
              <a:t> menurut</a:t>
            </a:r>
            <a:br>
              <a:rPr lang="id-ID" sz="4000" i="1">
                <a:latin typeface="Aril" charset="0"/>
                <a:ea typeface="MS PGothic" charset="0"/>
                <a:cs typeface="Aril" charset="0"/>
              </a:rPr>
            </a:br>
            <a:r>
              <a:rPr lang="id-ID" sz="4000" i="1">
                <a:latin typeface="Aril" charset="0"/>
                <a:ea typeface="MS PGothic" charset="0"/>
                <a:cs typeface="Aril" charset="0"/>
              </a:rPr>
              <a:t> I Yohanes</a:t>
            </a:r>
            <a:endParaRPr lang="en-US" sz="4000" i="1">
              <a:latin typeface="Aril" charset="0"/>
              <a:ea typeface="MS PGothic" charset="0"/>
              <a:cs typeface="Aril" charset="0"/>
            </a:endParaRPr>
          </a:p>
        </p:txBody>
      </p:sp>
      <p:sp>
        <p:nvSpPr>
          <p:cNvPr id="180228" name="Text Box 7"/>
          <p:cNvSpPr txBox="1">
            <a:spLocks noChangeArrowheads="1"/>
          </p:cNvSpPr>
          <p:nvPr/>
        </p:nvSpPr>
        <p:spPr bwMode="auto">
          <a:xfrm>
            <a:off x="8243888" y="0"/>
            <a:ext cx="887412"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400" smtClean="0">
                <a:latin typeface="Arial" charset="0"/>
                <a:cs typeface="Arial" charset="0"/>
              </a:rPr>
              <a:t>153d</a:t>
            </a:r>
            <a:endParaRPr lang="en-US" sz="1800" b="0" smtClean="0">
              <a:latin typeface="Arial" charset="0"/>
              <a:cs typeface="Arial" charset="0"/>
            </a:endParaRPr>
          </a:p>
        </p:txBody>
      </p:sp>
      <p:sp>
        <p:nvSpPr>
          <p:cNvPr id="132104" name="Rectangle 8"/>
          <p:cNvSpPr>
            <a:spLocks noRot="1" noChangeArrowheads="1"/>
          </p:cNvSpPr>
          <p:nvPr/>
        </p:nvSpPr>
        <p:spPr bwMode="auto">
          <a:xfrm>
            <a:off x="0" y="2714625"/>
            <a:ext cx="4267200" cy="4143375"/>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000" b="1" u="sng">
                <a:effectLst>
                  <a:outerShdw blurRad="38100" dist="38100" dir="2700000" algn="tl">
                    <a:srgbClr val="000000"/>
                  </a:outerShdw>
                </a:effectLst>
              </a:rPr>
              <a:t>Docetic Gnostik</a:t>
            </a:r>
            <a:endParaRPr lang="id-ID" sz="2000" b="1" u="sng">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Asal kata adalah </a:t>
            </a:r>
            <a:r>
              <a:rPr lang="en-US" sz="2000" b="1" i="1">
                <a:effectLst>
                  <a:outerShdw blurRad="38100" dist="38100" dir="2700000" algn="tl">
                    <a:srgbClr val="000000"/>
                  </a:outerShdw>
                </a:effectLst>
              </a:rPr>
              <a:t>dokeo</a:t>
            </a:r>
            <a:r>
              <a:rPr lang="en-US" sz="2000" b="1">
                <a:effectLst>
                  <a:outerShdw blurRad="38100" dist="38100" dir="2700000" algn="tl">
                    <a:srgbClr val="000000"/>
                  </a:outerShdw>
                </a:effectLst>
              </a:rPr>
              <a:t>, </a:t>
            </a:r>
            <a:r>
              <a:rPr lang="ja-JP" altLang="en-US" sz="2000" b="1">
                <a:effectLst>
                  <a:outerShdw blurRad="38100" dist="38100" dir="2700000" algn="tl">
                    <a:srgbClr val="000000"/>
                  </a:outerShdw>
                </a:effectLst>
              </a:rPr>
              <a:t>“</a:t>
            </a:r>
            <a:r>
              <a:rPr lang="id-ID" altLang="ja-JP" sz="2000" b="1">
                <a:effectLst>
                  <a:outerShdw blurRad="38100" dist="38100" dir="2700000" algn="tl">
                    <a:srgbClr val="000000"/>
                  </a:outerShdw>
                </a:effectLst>
              </a:rPr>
              <a:t>sepertinya</a:t>
            </a:r>
            <a:r>
              <a:rPr lang="ja-JP" altLang="en-US" sz="2000" b="1">
                <a:effectLst>
                  <a:outerShdw blurRad="38100" dist="38100" dir="2700000" algn="tl">
                    <a:srgbClr val="000000"/>
                  </a:outerShdw>
                </a:effectLst>
              </a:rPr>
              <a:t>”</a:t>
            </a:r>
            <a:r>
              <a:rPr lang="en-US" altLang="ja-JP" sz="2000" b="1">
                <a:effectLst>
                  <a:outerShdw blurRad="38100" dist="38100" dir="2700000" algn="tl">
                    <a:srgbClr val="000000"/>
                  </a:outerShdw>
                </a:effectLst>
              </a:rPr>
              <a:t> </a:t>
            </a:r>
            <a:br>
              <a:rPr lang="en-US" altLang="ja-JP" sz="2000" b="1">
                <a:effectLst>
                  <a:outerShdw blurRad="38100" dist="38100" dir="2700000" algn="tl">
                    <a:srgbClr val="000000"/>
                  </a:outerShdw>
                </a:effectLst>
              </a:rPr>
            </a:br>
            <a:r>
              <a:rPr lang="en-US" altLang="ja-JP" sz="2000" b="1">
                <a:effectLst>
                  <a:outerShdw blurRad="38100" dist="38100" dir="2700000" algn="tl">
                    <a:srgbClr val="000000"/>
                  </a:outerShdw>
                </a:effectLst>
              </a:rPr>
              <a:t>(</a:t>
            </a:r>
            <a:r>
              <a:rPr lang="id-ID" altLang="ja-JP" sz="2000" b="1">
                <a:effectLst>
                  <a:outerShdw blurRad="38100" dist="38100" dir="2700000" algn="tl">
                    <a:srgbClr val="000000"/>
                  </a:outerShdw>
                </a:effectLst>
              </a:rPr>
              <a:t>Kristus sepertinya hanya seorang manusia</a:t>
            </a:r>
            <a:r>
              <a:rPr lang="en-US" altLang="ja-JP" sz="2000" b="1">
                <a:effectLst>
                  <a:outerShdw blurRad="38100" dist="38100" dir="2700000" algn="tl">
                    <a:srgbClr val="000000"/>
                  </a:outerShdw>
                </a:effectLst>
              </a:rPr>
              <a:t>)</a:t>
            </a:r>
          </a:p>
          <a:p>
            <a:pPr marL="342900" indent="-342900" eaLnBrk="1" hangingPunct="1">
              <a:lnSpc>
                <a:spcPct val="90000"/>
              </a:lnSpc>
              <a:spcBef>
                <a:spcPct val="20000"/>
              </a:spcBef>
              <a:buClr>
                <a:schemeClr val="hlink"/>
              </a:buClr>
              <a:buSzPct val="80000"/>
              <a:buFont typeface="Arial" charset="0"/>
              <a:buNone/>
              <a:defRPr/>
            </a:pPr>
            <a:r>
              <a:rPr lang="en-US" sz="2000" b="1">
                <a:effectLst>
                  <a:outerShdw blurRad="38100" dist="38100" dir="2700000" algn="tl">
                    <a:srgbClr val="000000"/>
                  </a:outerShdw>
                </a:effectLst>
              </a:rPr>
              <a:t>Ma</a:t>
            </a:r>
            <a:r>
              <a:rPr lang="id-ID" sz="2000" b="1">
                <a:effectLst>
                  <a:outerShdw blurRad="38100" dist="38100" dir="2700000" algn="tl">
                    <a:srgbClr val="000000"/>
                  </a:outerShdw>
                </a:effectLst>
              </a:rPr>
              <a:t>salahnya adalah iblis</a:t>
            </a:r>
            <a:endParaRPr lang="en-US" sz="2000" b="1">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Penyusutan</a:t>
            </a:r>
            <a:r>
              <a:rPr lang="en-US" sz="2000" b="1">
                <a:effectLst>
                  <a:outerShdw blurRad="38100" dist="38100" dir="2700000" algn="tl">
                    <a:srgbClr val="000000"/>
                  </a:outerShdw>
                </a:effectLst>
              </a:rPr>
              <a:t> Materialism</a:t>
            </a:r>
            <a:r>
              <a:rPr lang="id-ID" sz="2000" b="1">
                <a:effectLst>
                  <a:outerShdw blurRad="38100" dist="38100" dir="2700000" algn="tl">
                    <a:srgbClr val="000000"/>
                  </a:outerShdw>
                </a:effectLst>
              </a:rPr>
              <a:t>e</a:t>
            </a:r>
            <a:endParaRPr lang="en-US" sz="2000" b="1">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Menyangkal kemanusiaan Kristus</a:t>
            </a:r>
            <a:endParaRPr lang="en-US" sz="2000" b="1">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Menyentuh Y</a:t>
            </a:r>
            <a:r>
              <a:rPr lang="en-US" sz="2000" b="1">
                <a:effectLst>
                  <a:outerShdw blurRad="38100" dist="38100" dir="2700000" algn="tl">
                    <a:srgbClr val="000000"/>
                  </a:outerShdw>
                </a:effectLst>
              </a:rPr>
              <a:t>esus (1:1)</a:t>
            </a: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Mengarah pada </a:t>
            </a:r>
            <a:r>
              <a:rPr lang="en-US" sz="2000" b="1">
                <a:effectLst>
                  <a:outerShdw blurRad="38100" dist="38100" dir="2700000" algn="tl">
                    <a:srgbClr val="000000"/>
                  </a:outerShdw>
                </a:effectLst>
              </a:rPr>
              <a:t> As</a:t>
            </a:r>
            <a:r>
              <a:rPr lang="id-ID" sz="2000" b="1">
                <a:effectLst>
                  <a:outerShdw blurRad="38100" dist="38100" dir="2700000" algn="tl">
                    <a:srgbClr val="000000"/>
                  </a:outerShdw>
                </a:effectLst>
              </a:rPr>
              <a:t>k</a:t>
            </a:r>
            <a:r>
              <a:rPr lang="en-US" sz="2000" b="1">
                <a:effectLst>
                  <a:outerShdw blurRad="38100" dist="38100" dir="2700000" algn="tl">
                    <a:srgbClr val="000000"/>
                  </a:outerShdw>
                </a:effectLst>
              </a:rPr>
              <a:t>eti</a:t>
            </a:r>
            <a:r>
              <a:rPr lang="id-ID" sz="2000" b="1">
                <a:effectLst>
                  <a:outerShdw blurRad="38100" dist="38100" dir="2700000" algn="tl">
                    <a:srgbClr val="000000"/>
                  </a:outerShdw>
                </a:effectLst>
              </a:rPr>
              <a:t>s</a:t>
            </a:r>
            <a:r>
              <a:rPr lang="en-US" sz="2000" b="1">
                <a:effectLst>
                  <a:outerShdw blurRad="38100" dist="38100" dir="2700000" algn="tl">
                    <a:srgbClr val="000000"/>
                  </a:outerShdw>
                </a:effectLst>
              </a:rPr>
              <a:t>ism</a:t>
            </a:r>
            <a:r>
              <a:rPr lang="id-ID" sz="2000" b="1">
                <a:effectLst>
                  <a:outerShdw blurRad="38100" dist="38100" dir="2700000" algn="tl">
                    <a:srgbClr val="000000"/>
                  </a:outerShdw>
                </a:effectLst>
              </a:rPr>
              <a:t>e</a:t>
            </a:r>
            <a:endParaRPr lang="en-US" sz="2000" b="1">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Meningkatnya pelanggaran moral</a:t>
            </a:r>
            <a:endParaRPr lang="en-US" sz="2000" b="1">
              <a:effectLst>
                <a:outerShdw blurRad="38100" dist="38100" dir="2700000" algn="tl">
                  <a:srgbClr val="000000"/>
                </a:outerShdw>
              </a:effectLst>
            </a:endParaRPr>
          </a:p>
        </p:txBody>
      </p:sp>
      <p:sp>
        <p:nvSpPr>
          <p:cNvPr id="132106" name="Rectangle 10"/>
          <p:cNvSpPr>
            <a:spLocks noRot="1" noChangeArrowheads="1"/>
          </p:cNvSpPr>
          <p:nvPr/>
        </p:nvSpPr>
        <p:spPr bwMode="auto">
          <a:xfrm>
            <a:off x="4038600" y="2714625"/>
            <a:ext cx="5105400" cy="4143375"/>
          </a:xfrm>
          <a:prstGeom prst="rect">
            <a:avLst/>
          </a:prstGeom>
          <a:solidFill>
            <a:srgbClr val="C70045"/>
          </a:soli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000" b="1" u="sng">
                <a:effectLst>
                  <a:outerShdw blurRad="38100" dist="38100" dir="2700000" algn="tl">
                    <a:srgbClr val="000000"/>
                  </a:outerShdw>
                </a:effectLst>
              </a:rPr>
              <a:t>Cerinthian Gnostik</a:t>
            </a: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Berasal dari K</a:t>
            </a:r>
            <a:r>
              <a:rPr lang="en-US" sz="2000" b="1">
                <a:effectLst>
                  <a:outerShdw blurRad="38100" dist="38100" dir="2700000" algn="tl">
                    <a:srgbClr val="000000"/>
                  </a:outerShdw>
                </a:effectLst>
              </a:rPr>
              <a:t>erintus, </a:t>
            </a:r>
            <a:r>
              <a:rPr lang="id-ID" sz="2000" b="1">
                <a:effectLst>
                  <a:outerShdw blurRad="38100" dist="38100" dir="2700000" algn="tl">
                    <a:srgbClr val="000000"/>
                  </a:outerShdw>
                </a:effectLst>
              </a:rPr>
              <a:t>didirikan di</a:t>
            </a:r>
            <a:r>
              <a:rPr lang="en-US" sz="2000" b="1">
                <a:effectLst>
                  <a:outerShdw blurRad="38100" dist="38100" dir="2700000" algn="tl">
                    <a:srgbClr val="000000"/>
                  </a:outerShdw>
                </a:effectLst>
              </a:rPr>
              <a:t> Asia</a:t>
            </a:r>
            <a:br>
              <a:rPr lang="en-US" sz="2000" b="1">
                <a:effectLst>
                  <a:outerShdw blurRad="38100" dist="38100" dir="2700000" algn="tl">
                    <a:srgbClr val="000000"/>
                  </a:outerShdw>
                </a:effectLst>
              </a:rPr>
            </a:br>
            <a:r>
              <a:rPr lang="en-US" sz="2000" b="1">
                <a:effectLst>
                  <a:outerShdw blurRad="38100" dist="38100" dir="2700000" algn="tl">
                    <a:srgbClr val="000000"/>
                  </a:outerShdw>
                </a:effectLst>
              </a:rPr>
              <a:t>(</a:t>
            </a:r>
            <a:r>
              <a:rPr lang="id-ID" sz="2000" b="1">
                <a:effectLst>
                  <a:outerShdw blurRad="38100" dist="38100" dir="2700000" algn="tl">
                    <a:srgbClr val="000000"/>
                  </a:outerShdw>
                </a:effectLst>
              </a:rPr>
              <a:t>Kristus sepertinya hanyalah Tuhan</a:t>
            </a:r>
            <a:r>
              <a:rPr lang="en-US" sz="2000" b="1">
                <a:effectLst>
                  <a:outerShdw blurRad="38100" dist="38100" dir="2700000" algn="tl">
                    <a:srgbClr val="000000"/>
                  </a:outerShdw>
                </a:effectLst>
              </a:rPr>
              <a:t>)</a:t>
            </a: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Roh adalah baik</a:t>
            </a:r>
            <a:endParaRPr lang="en-US" sz="2000" b="1">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Meningkatnya ilmu pengetahuan</a:t>
            </a:r>
            <a:r>
              <a:rPr lang="en-US" sz="2000" b="1">
                <a:effectLst>
                  <a:outerShdw blurRad="38100" dist="38100" dir="2700000" algn="tl">
                    <a:srgbClr val="000000"/>
                  </a:outerShdw>
                </a:effectLst>
              </a:rPr>
              <a:t> (</a:t>
            </a:r>
            <a:r>
              <a:rPr lang="en-US" sz="2000" b="1" i="1">
                <a:effectLst>
                  <a:outerShdw blurRad="38100" dist="38100" dir="2700000" algn="tl">
                    <a:srgbClr val="000000"/>
                  </a:outerShdw>
                </a:effectLst>
              </a:rPr>
              <a:t>g</a:t>
            </a:r>
            <a:r>
              <a:rPr lang="id-ID" sz="2000" b="1" i="1">
                <a:effectLst>
                  <a:outerShdw blurRad="38100" dist="38100" dir="2700000" algn="tl">
                    <a:srgbClr val="000000"/>
                  </a:outerShdw>
                </a:effectLst>
              </a:rPr>
              <a:t>i</a:t>
            </a:r>
            <a:r>
              <a:rPr lang="en-US" sz="2000" b="1" i="1">
                <a:effectLst>
                  <a:outerShdw blurRad="38100" dist="38100" dir="2700000" algn="tl">
                    <a:srgbClr val="000000"/>
                  </a:outerShdw>
                </a:effectLst>
              </a:rPr>
              <a:t>nosis</a:t>
            </a:r>
            <a:r>
              <a:rPr lang="en-US" sz="2000" b="1">
                <a:effectLst>
                  <a:outerShdw blurRad="38100" dist="38100" dir="2700000" algn="tl">
                    <a:srgbClr val="000000"/>
                  </a:outerShdw>
                </a:effectLst>
              </a:rPr>
              <a:t>)</a:t>
            </a: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Menyangkal Keilahian Kristus</a:t>
            </a:r>
            <a:endParaRPr lang="en-US" sz="2000" b="1">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Air</a:t>
            </a:r>
            <a:r>
              <a:rPr lang="en-US" sz="2000" b="1">
                <a:effectLst>
                  <a:outerShdw blurRad="38100" dist="38100" dir="2700000" algn="tl">
                    <a:srgbClr val="000000"/>
                  </a:outerShdw>
                </a:effectLst>
              </a:rPr>
              <a:t> &amp; </a:t>
            </a:r>
            <a:r>
              <a:rPr lang="id-ID" sz="2000" b="1">
                <a:effectLst>
                  <a:outerShdw blurRad="38100" dist="38100" dir="2700000" algn="tl">
                    <a:srgbClr val="000000"/>
                  </a:outerShdw>
                </a:effectLst>
              </a:rPr>
              <a:t>Darah</a:t>
            </a:r>
            <a:r>
              <a:rPr lang="en-US" sz="2000" b="1">
                <a:effectLst>
                  <a:outerShdw blurRad="38100" dist="38100" dir="2700000" algn="tl">
                    <a:srgbClr val="000000"/>
                  </a:outerShdw>
                </a:effectLst>
              </a:rPr>
              <a:t> (5:6)</a:t>
            </a: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Mengarah pada kesombongan</a:t>
            </a:r>
          </a:p>
          <a:p>
            <a:pPr marL="342900" indent="-342900" eaLnBrk="1" hangingPunct="1">
              <a:lnSpc>
                <a:spcPct val="90000"/>
              </a:lnSpc>
              <a:spcBef>
                <a:spcPct val="20000"/>
              </a:spcBef>
              <a:buClr>
                <a:schemeClr val="hlink"/>
              </a:buClr>
              <a:buSzPct val="80000"/>
              <a:buFont typeface="Arial" charset="0"/>
              <a:buNone/>
              <a:defRPr/>
            </a:pPr>
            <a:r>
              <a:rPr lang="id-ID" sz="2000" b="1">
                <a:effectLst>
                  <a:outerShdw blurRad="38100" dist="38100" dir="2700000" algn="tl">
                    <a:srgbClr val="000000"/>
                  </a:outerShdw>
                </a:effectLst>
              </a:rPr>
              <a:t>Meningkatnya pendidikan</a:t>
            </a:r>
            <a:endParaRPr lang="en-US" sz="2000" b="1">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inceptio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468313" y="5732463"/>
            <a:ext cx="10080626" cy="1125537"/>
          </a:xfrm>
          <a:solidFill>
            <a:srgbClr val="990033"/>
          </a:solidFill>
        </p:spPr>
        <p:txBody>
          <a:bodyPr/>
          <a:lstStyle/>
          <a:p>
            <a:pPr eaLnBrk="1" hangingPunct="1">
              <a:defRPr/>
            </a:pPr>
            <a:r>
              <a:rPr lang="en-US" sz="3600">
                <a:solidFill>
                  <a:schemeClr val="tx1"/>
                </a:solidFill>
                <a:latin typeface="Aril" charset="0"/>
                <a:ea typeface="MS PGothic" charset="0"/>
                <a:cs typeface="Aril" charset="0"/>
              </a:rPr>
              <a:t>INCEPTION</a:t>
            </a:r>
          </a:p>
        </p:txBody>
      </p:sp>
      <p:pic>
        <p:nvPicPr>
          <p:cNvPr id="288771" name="Picture 3" descr="InceptionCROP.jpg"/>
          <p:cNvPicPr>
            <a:picLocks noChangeAspect="1"/>
          </p:cNvPicPr>
          <p:nvPr/>
        </p:nvPicPr>
        <p:blipFill>
          <a:blip r:embed="rId4">
            <a:extLst>
              <a:ext uri="{28A0092B-C50C-407E-A947-70E740481C1C}">
                <a14:useLocalDpi xmlns:a14="http://schemas.microsoft.com/office/drawing/2010/main" val="0"/>
              </a:ext>
            </a:extLst>
          </a:blip>
          <a:srcRect t="79575"/>
          <a:stretch>
            <a:fillRect/>
          </a:stretch>
        </p:blipFill>
        <p:spPr bwMode="auto">
          <a:xfrm>
            <a:off x="-36513" y="5741988"/>
            <a:ext cx="92725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inception-400.jpg"/>
          <p:cNvPicPr>
            <a:picLocks noChangeAspect="1"/>
          </p:cNvPicPr>
          <p:nvPr/>
        </p:nvPicPr>
        <p:blipFill>
          <a:blip r:embed="rId3">
            <a:extLst>
              <a:ext uri="{28A0092B-C50C-407E-A947-70E740481C1C}">
                <a14:useLocalDpi xmlns:a14="http://schemas.microsoft.com/office/drawing/2010/main" val="0"/>
              </a:ext>
            </a:extLst>
          </a:blip>
          <a:srcRect l="10110" r="1393"/>
          <a:stretch>
            <a:fillRect/>
          </a:stretch>
        </p:blipFill>
        <p:spPr bwMode="auto">
          <a:xfrm>
            <a:off x="-17463" y="0"/>
            <a:ext cx="919797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4464050" y="0"/>
            <a:ext cx="4716463" cy="2060575"/>
          </a:xfrm>
          <a:solidFill>
            <a:srgbClr val="000000"/>
          </a:solidFill>
        </p:spPr>
        <p:txBody>
          <a:bodyPr/>
          <a:lstStyle/>
          <a:p>
            <a:pPr eaLnBrk="1" hangingPunct="1">
              <a:defRPr/>
            </a:pPr>
            <a:r>
              <a:rPr lang="en-US" sz="6000">
                <a:solidFill>
                  <a:srgbClr val="FF0000"/>
                </a:solidFill>
                <a:effectLst>
                  <a:outerShdw blurRad="38100" dist="38100" dir="2700000" algn="tl">
                    <a:srgbClr val="FFFFFF"/>
                  </a:outerShdw>
                </a:effectLst>
                <a:latin typeface="Aril" charset="0"/>
                <a:ea typeface="MS PGothic" charset="0"/>
                <a:cs typeface="Aril" charset="0"/>
              </a:rPr>
              <a:t>INCEPTION </a:t>
            </a:r>
            <a:r>
              <a:rPr lang="en-US" sz="3600">
                <a:solidFill>
                  <a:srgbClr val="FF0000"/>
                </a:solidFill>
                <a:effectLst>
                  <a:outerShdw blurRad="38100" dist="38100" dir="2700000" algn="tl">
                    <a:srgbClr val="FFFFFF"/>
                  </a:outerShdw>
                </a:effectLst>
                <a:latin typeface="Aril" charset="0"/>
                <a:ea typeface="MS PGothic" charset="0"/>
                <a:cs typeface="Aril" charset="0"/>
              </a:rPr>
              <a:t/>
            </a:r>
            <a:br>
              <a:rPr lang="en-US" sz="3600">
                <a:solidFill>
                  <a:srgbClr val="FF0000"/>
                </a:solidFill>
                <a:effectLst>
                  <a:outerShdw blurRad="38100" dist="38100" dir="2700000" algn="tl">
                    <a:srgbClr val="FFFFFF"/>
                  </a:outerShdw>
                </a:effectLst>
                <a:latin typeface="Aril" charset="0"/>
                <a:ea typeface="MS PGothic" charset="0"/>
                <a:cs typeface="Aril" charset="0"/>
              </a:rPr>
            </a:br>
            <a:r>
              <a:rPr lang="id-ID" sz="3600">
                <a:solidFill>
                  <a:srgbClr val="FF0000"/>
                </a:solidFill>
                <a:effectLst>
                  <a:outerShdw blurRad="38100" dist="38100" dir="2700000" algn="tl">
                    <a:srgbClr val="FFFFFF"/>
                  </a:outerShdw>
                </a:effectLst>
                <a:latin typeface="Aril" charset="0"/>
                <a:ea typeface="MS PGothic" charset="0"/>
                <a:cs typeface="Aril" charset="0"/>
              </a:rPr>
              <a:t>mengajarkan mimpi di dalam mimpi</a:t>
            </a:r>
            <a:endParaRPr lang="en-US" sz="3600">
              <a:solidFill>
                <a:srgbClr val="FF0000"/>
              </a:solidFill>
              <a:effectLst>
                <a:outerShdw blurRad="38100" dist="38100" dir="2700000" algn="tl">
                  <a:srgbClr val="FFFFFF"/>
                </a:outerShdw>
              </a:effectLst>
              <a:latin typeface="Aril" charset="0"/>
              <a:ea typeface="MS PGothic" charset="0"/>
              <a:cs typeface="Aril"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yangon136_medium_symbol_buddhism.jpg"/>
          <p:cNvPicPr>
            <a:picLocks noChangeAspect="1"/>
          </p:cNvPicPr>
          <p:nvPr/>
        </p:nvPicPr>
        <p:blipFill>
          <a:blip r:embed="rId3">
            <a:extLst>
              <a:ext uri="{28A0092B-C50C-407E-A947-70E740481C1C}">
                <a14:useLocalDpi xmlns:a14="http://schemas.microsoft.com/office/drawing/2010/main" val="0"/>
              </a:ext>
            </a:extLst>
          </a:blip>
          <a:srcRect l="10184"/>
          <a:stretch>
            <a:fillRect/>
          </a:stretch>
        </p:blipFill>
        <p:spPr bwMode="auto">
          <a:xfrm>
            <a:off x="0" y="-9525"/>
            <a:ext cx="921226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3857625" y="0"/>
            <a:ext cx="5286375" cy="2643188"/>
          </a:xfrm>
        </p:spPr>
        <p:txBody>
          <a:bodyPr/>
          <a:lstStyle/>
          <a:p>
            <a:pPr eaLnBrk="1" hangingPunct="1">
              <a:defRPr/>
            </a:pPr>
            <a:r>
              <a:rPr lang="id-ID">
                <a:solidFill>
                  <a:schemeClr val="tx1"/>
                </a:solidFill>
                <a:latin typeface="Aril" charset="0"/>
                <a:ea typeface="MS PGothic" charset="0"/>
                <a:cs typeface="Aril" charset="0"/>
              </a:rPr>
              <a:t>Aliran </a:t>
            </a:r>
            <a:r>
              <a:rPr lang="en-US">
                <a:solidFill>
                  <a:schemeClr val="tx1"/>
                </a:solidFill>
                <a:latin typeface="Aril" charset="0"/>
                <a:ea typeface="MS PGothic" charset="0"/>
                <a:cs typeface="Aril" charset="0"/>
              </a:rPr>
              <a:t>Budh</a:t>
            </a:r>
            <a:r>
              <a:rPr lang="id-ID">
                <a:solidFill>
                  <a:schemeClr val="tx1"/>
                </a:solidFill>
                <a:latin typeface="Aril" charset="0"/>
                <a:ea typeface="MS PGothic" charset="0"/>
                <a:cs typeface="Aril" charset="0"/>
              </a:rPr>
              <a:t>a mendorong untuk mengurangi semua hasrat</a:t>
            </a:r>
            <a:endParaRPr lang="en-US" sz="2400">
              <a:solidFill>
                <a:schemeClr val="tx1"/>
              </a:solidFill>
              <a:latin typeface="Aril" charset="0"/>
              <a:ea typeface="MS PGothic" charset="0"/>
              <a:cs typeface="Aril"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rot="16200000">
            <a:off x="-3044031" y="3044031"/>
            <a:ext cx="6858000" cy="769938"/>
          </a:xfrm>
        </p:spPr>
        <p:txBody>
          <a:bodyPr/>
          <a:lstStyle/>
          <a:p>
            <a:pPr eaLnBrk="1" hangingPunct="1"/>
            <a:r>
              <a:rPr lang="id-ID" sz="4000">
                <a:solidFill>
                  <a:srgbClr val="FFFFFF"/>
                </a:solidFill>
                <a:latin typeface="Arial" charset="0"/>
                <a:ea typeface="MS PGothic" charset="0"/>
              </a:rPr>
              <a:t>Pengakuan Iman Rasuli</a:t>
            </a:r>
            <a:endParaRPr lang="en-US" sz="4000">
              <a:solidFill>
                <a:srgbClr val="FFFFFF"/>
              </a:solidFill>
              <a:latin typeface="Arial" charset="0"/>
              <a:ea typeface="MS PGothic" charset="0"/>
            </a:endParaRPr>
          </a:p>
        </p:txBody>
      </p:sp>
      <p:pic>
        <p:nvPicPr>
          <p:cNvPr id="294915" name="Picture 2" descr="12apost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988"/>
            <a:ext cx="8243887" cy="858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7"/>
          <p:cNvSpPr txBox="1">
            <a:spLocks noChangeArrowheads="1"/>
          </p:cNvSpPr>
          <p:nvPr/>
        </p:nvSpPr>
        <p:spPr bwMode="auto">
          <a:xfrm>
            <a:off x="8243888" y="0"/>
            <a:ext cx="869950"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chemeClr val="bg1"/>
                </a:solidFill>
              </a:rPr>
              <a:t>153e</a:t>
            </a:r>
            <a:endParaRPr lang="en-US" sz="1800" b="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96962"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lgn="ctr" eaLnBrk="1" hangingPunct="1">
              <a:defRPr/>
            </a:pPr>
            <a:r>
              <a:rPr lang="id-ID" sz="3600" smtClean="0">
                <a:solidFill>
                  <a:srgbClr val="FFFFFF"/>
                </a:solidFill>
                <a:effectLst>
                  <a:outerShdw blurRad="38100" dist="38100" dir="2700000" algn="tl">
                    <a:srgbClr val="000000"/>
                  </a:outerShdw>
                </a:effectLst>
              </a:rPr>
              <a:t>Dan kepada Yesus Kristus, AnakNya yang tunggal, Tuhan kita, yang lahir dari Roh Kudus, dilahirkan oleh anak dara Maria, yang menderita sengsara di bawah pemerintahan Pontius Pilatus, di salibkan, mati dan di kuburkan</a:t>
            </a:r>
            <a:endParaRPr lang="en-US" sz="3600" smtClean="0">
              <a:solidFill>
                <a:srgbClr val="FFFFFF"/>
              </a:solidFill>
              <a:effectLst>
                <a:outerShdw blurRad="38100" dist="38100" dir="2700000" algn="tl">
                  <a:srgbClr val="000000"/>
                </a:outerShdw>
              </a:effectLst>
            </a:endParaRPr>
          </a:p>
        </p:txBody>
      </p:sp>
      <p:sp>
        <p:nvSpPr>
          <p:cNvPr id="296964" name="Title 1"/>
          <p:cNvSpPr>
            <a:spLocks noGrp="1"/>
          </p:cNvSpPr>
          <p:nvPr>
            <p:ph type="title" idx="4294967295"/>
          </p:nvPr>
        </p:nvSpPr>
        <p:spPr>
          <a:xfrm rot="16200000">
            <a:off x="-3044031" y="3044031"/>
            <a:ext cx="6858000" cy="769938"/>
          </a:xfrm>
        </p:spPr>
        <p:txBody>
          <a:bodyPr/>
          <a:lstStyle/>
          <a:p>
            <a:pPr eaLnBrk="1" hangingPunct="1"/>
            <a:r>
              <a:rPr lang="id-ID" sz="4000">
                <a:solidFill>
                  <a:srgbClr val="FFFFFF"/>
                </a:solidFill>
                <a:latin typeface="Arial" charset="0"/>
                <a:ea typeface="MS PGothic" charset="0"/>
              </a:rPr>
              <a:t>Pengakuan Iman Rasuli</a:t>
            </a:r>
            <a:endParaRPr lang="en-US" sz="4000">
              <a:solidFill>
                <a:srgbClr val="FFFFFF"/>
              </a:solidFill>
              <a:latin typeface="Arial" charset="0"/>
              <a:ea typeface="MS PGothic" charset="0"/>
            </a:endParaRPr>
          </a:p>
        </p:txBody>
      </p:sp>
      <p:sp>
        <p:nvSpPr>
          <p:cNvPr id="9" name="TextBox 8"/>
          <p:cNvSpPr txBox="1"/>
          <p:nvPr/>
        </p:nvSpPr>
        <p:spPr>
          <a:xfrm>
            <a:off x="1643063" y="0"/>
            <a:ext cx="6643687" cy="1754188"/>
          </a:xfrm>
          <a:prstGeom prst="rect">
            <a:avLst/>
          </a:prstGeom>
          <a:noFill/>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lgn="ctr" eaLnBrk="1" hangingPunct="1">
              <a:defRPr/>
            </a:pPr>
            <a:r>
              <a:rPr lang="en-US" sz="3600" smtClean="0">
                <a:solidFill>
                  <a:srgbClr val="FFFFFF"/>
                </a:solidFill>
                <a:effectLst>
                  <a:outerShdw blurRad="38100" dist="38100" dir="2700000" algn="tl">
                    <a:srgbClr val="000000"/>
                  </a:outerShdw>
                </a:effectLst>
              </a:rPr>
              <a:t> </a:t>
            </a:r>
            <a:r>
              <a:rPr lang="id-ID" sz="3600" smtClean="0">
                <a:solidFill>
                  <a:srgbClr val="FFFFFF"/>
                </a:solidFill>
                <a:effectLst>
                  <a:outerShdw blurRad="38100" dist="38100" dir="2700000" algn="tl">
                    <a:srgbClr val="000000"/>
                  </a:outerShdw>
                </a:effectLst>
              </a:rPr>
              <a:t>Aku percaya pada Allah, Bapa yang maha kuasa, khalik langit dan bumi</a:t>
            </a:r>
            <a:r>
              <a:rPr lang="en-US" sz="3600" smtClean="0">
                <a:solidFill>
                  <a:srgbClr val="FFFFFF"/>
                </a:solidFill>
                <a:effectLst>
                  <a:outerShdw blurRad="38100" dist="38100" dir="2700000" algn="tl">
                    <a:srgbClr val="000000"/>
                  </a:outerShdw>
                </a:effectLst>
              </a:rPr>
              <a:t>.</a:t>
            </a:r>
          </a:p>
        </p:txBody>
      </p:sp>
      <p:sp>
        <p:nvSpPr>
          <p:cNvPr id="185350" name="Text Box 7"/>
          <p:cNvSpPr txBox="1">
            <a:spLocks noChangeArrowheads="1"/>
          </p:cNvSpPr>
          <p:nvPr/>
        </p:nvSpPr>
        <p:spPr bwMode="auto">
          <a:xfrm>
            <a:off x="8243888" y="0"/>
            <a:ext cx="869950"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rgbClr val="FFFFFF"/>
                </a:solidFill>
              </a:rPr>
              <a:t>153e</a:t>
            </a:r>
            <a:endParaRPr lang="en-US" sz="1800" b="0" smtClean="0">
              <a:solidFill>
                <a:srgbClr val="FFFFFF"/>
              </a:solidFill>
            </a:endParaRPr>
          </a:p>
        </p:txBody>
      </p:sp>
      <p:grpSp>
        <p:nvGrpSpPr>
          <p:cNvPr id="3" name="Group 13"/>
          <p:cNvGrpSpPr>
            <a:grpSpLocks/>
          </p:cNvGrpSpPr>
          <p:nvPr/>
        </p:nvGrpSpPr>
        <p:grpSpPr bwMode="auto">
          <a:xfrm flipH="1">
            <a:off x="1214438" y="0"/>
            <a:ext cx="7500937" cy="1428750"/>
            <a:chOff x="1079568" y="32543"/>
            <a:chExt cx="6286235" cy="2088232"/>
          </a:xfrm>
        </p:grpSpPr>
        <p:sp>
          <p:nvSpPr>
            <p:cNvPr id="12" name="Rounded Rectangular Callout 11"/>
            <p:cNvSpPr>
              <a:spLocks noChangeArrowheads="1"/>
            </p:cNvSpPr>
            <p:nvPr/>
          </p:nvSpPr>
          <p:spPr bwMode="auto">
            <a:xfrm rot="10800000" flipV="1">
              <a:off x="1726152" y="32543"/>
              <a:ext cx="5639651" cy="2088232"/>
            </a:xfrm>
            <a:prstGeom prst="wedgeRoundRectCallout">
              <a:avLst>
                <a:gd name="adj1" fmla="val -27829"/>
                <a:gd name="adj2" fmla="val 1964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296978" name="TextBox 12"/>
            <p:cNvSpPr txBox="1">
              <a:spLocks noChangeArrowheads="1"/>
            </p:cNvSpPr>
            <p:nvPr/>
          </p:nvSpPr>
          <p:spPr bwMode="auto">
            <a:xfrm>
              <a:off x="1079568" y="32544"/>
              <a:ext cx="6107833" cy="20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2800" b="1">
                  <a:cs typeface="Arial" charset="0"/>
                </a:rPr>
                <a:t>Y</a:t>
              </a:r>
              <a:r>
                <a:rPr lang="en-US" sz="2800" b="1">
                  <a:cs typeface="Arial" charset="0"/>
                </a:rPr>
                <a:t>esus </a:t>
              </a:r>
              <a:r>
                <a:rPr lang="id-ID" sz="2800" b="1">
                  <a:cs typeface="Arial" charset="0"/>
                </a:rPr>
                <a:t>tidak hanya datang sebagai “Kristus” saat Ia dibaptis, demikian menurut </a:t>
              </a:r>
              <a:r>
                <a:rPr lang="en-US" sz="2800" b="1">
                  <a:cs typeface="Arial" charset="0"/>
                </a:rPr>
                <a:t>Gnostik</a:t>
              </a:r>
              <a:r>
                <a:rPr lang="id-ID" sz="2800" b="1">
                  <a:cs typeface="Arial" charset="0"/>
                </a:rPr>
                <a:t>. Ia lahir oleh Roh.</a:t>
              </a:r>
              <a:r>
                <a:rPr lang="en-US" sz="2800" b="1">
                  <a:cs typeface="Arial" charset="0"/>
                </a:rPr>
                <a:t> </a:t>
              </a:r>
            </a:p>
          </p:txBody>
        </p:sp>
      </p:grpSp>
      <p:grpSp>
        <p:nvGrpSpPr>
          <p:cNvPr id="4" name="Group 9"/>
          <p:cNvGrpSpPr>
            <a:grpSpLocks/>
          </p:cNvGrpSpPr>
          <p:nvPr/>
        </p:nvGrpSpPr>
        <p:grpSpPr bwMode="auto">
          <a:xfrm>
            <a:off x="2214563" y="2143125"/>
            <a:ext cx="6088062" cy="1547813"/>
            <a:chOff x="1619672" y="2060848"/>
            <a:chExt cx="5324245" cy="2088232"/>
          </a:xfrm>
        </p:grpSpPr>
        <p:sp>
          <p:nvSpPr>
            <p:cNvPr id="7" name="Rounded Rectangular Callout 6"/>
            <p:cNvSpPr>
              <a:spLocks noChangeArrowheads="1"/>
            </p:cNvSpPr>
            <p:nvPr/>
          </p:nvSpPr>
          <p:spPr bwMode="auto">
            <a:xfrm flipV="1">
              <a:off x="1619672" y="2060848"/>
              <a:ext cx="4935513" cy="2088232"/>
            </a:xfrm>
            <a:prstGeom prst="wedgeRoundRectCallout">
              <a:avLst>
                <a:gd name="adj1" fmla="val -32185"/>
                <a:gd name="adj2" fmla="val 86125"/>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296976" name="TextBox 7"/>
            <p:cNvSpPr txBox="1">
              <a:spLocks noChangeArrowheads="1"/>
            </p:cNvSpPr>
            <p:nvPr/>
          </p:nvSpPr>
          <p:spPr bwMode="auto">
            <a:xfrm>
              <a:off x="1682146" y="2060848"/>
              <a:ext cx="5261771" cy="186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800" b="1">
                  <a:cs typeface="Arial" charset="0"/>
                </a:rPr>
                <a:t>Gnostik</a:t>
              </a:r>
              <a:r>
                <a:rPr lang="id-ID" sz="2800" b="1">
                  <a:cs typeface="Arial" charset="0"/>
                </a:rPr>
                <a:t> mengajarkan bahwa dunia diciptakan sesuai materinya, “kemudian iblis”.</a:t>
              </a:r>
              <a:endParaRPr lang="en-US" sz="2800" b="1">
                <a:cs typeface="Arial" charset="0"/>
              </a:endParaRPr>
            </a:p>
          </p:txBody>
        </p:sp>
      </p:grpSp>
      <p:grpSp>
        <p:nvGrpSpPr>
          <p:cNvPr id="6" name="Group 17"/>
          <p:cNvGrpSpPr>
            <a:grpSpLocks/>
          </p:cNvGrpSpPr>
          <p:nvPr/>
        </p:nvGrpSpPr>
        <p:grpSpPr bwMode="auto">
          <a:xfrm>
            <a:off x="1143000" y="4071938"/>
            <a:ext cx="5500688" cy="1441450"/>
            <a:chOff x="2749354" y="3063888"/>
            <a:chExt cx="5976664" cy="1440161"/>
          </a:xfrm>
        </p:grpSpPr>
        <p:sp>
          <p:nvSpPr>
            <p:cNvPr id="16" name="Rounded Rectangular Callout 15"/>
            <p:cNvSpPr>
              <a:spLocks noChangeArrowheads="1"/>
            </p:cNvSpPr>
            <p:nvPr/>
          </p:nvSpPr>
          <p:spPr bwMode="auto">
            <a:xfrm rot="10800000" flipV="1">
              <a:off x="2749354" y="3063888"/>
              <a:ext cx="5976664" cy="1440161"/>
            </a:xfrm>
            <a:prstGeom prst="wedgeRoundRectCallout">
              <a:avLst>
                <a:gd name="adj1" fmla="val -37273"/>
                <a:gd name="adj2" fmla="val -6491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296974" name="TextBox 16"/>
            <p:cNvSpPr txBox="1">
              <a:spLocks noChangeArrowheads="1"/>
            </p:cNvSpPr>
            <p:nvPr/>
          </p:nvSpPr>
          <p:spPr bwMode="auto">
            <a:xfrm>
              <a:off x="2982212" y="3063888"/>
              <a:ext cx="5400600" cy="138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2800" b="1">
                  <a:cs typeface="Arial" charset="0"/>
                </a:rPr>
                <a:t>Kristus adalah benar-benar seorang manusia, Ia lahir, menderita dan mati</a:t>
              </a:r>
              <a:r>
                <a:rPr lang="en-US" sz="2800" b="1">
                  <a:cs typeface="Arial" charset="0"/>
                </a:rPr>
                <a:t>.</a:t>
              </a:r>
            </a:p>
          </p:txBody>
        </p:sp>
      </p:grpSp>
      <p:grpSp>
        <p:nvGrpSpPr>
          <p:cNvPr id="8" name="Group 21"/>
          <p:cNvGrpSpPr>
            <a:grpSpLocks/>
          </p:cNvGrpSpPr>
          <p:nvPr/>
        </p:nvGrpSpPr>
        <p:grpSpPr bwMode="auto">
          <a:xfrm>
            <a:off x="1143000" y="5500688"/>
            <a:ext cx="7715250" cy="1357312"/>
            <a:chOff x="899592" y="5962748"/>
            <a:chExt cx="8064896" cy="1088083"/>
          </a:xfrm>
        </p:grpSpPr>
        <p:sp>
          <p:nvSpPr>
            <p:cNvPr id="20" name="Rounded Rectangular Callout 19"/>
            <p:cNvSpPr>
              <a:spLocks noChangeArrowheads="1"/>
            </p:cNvSpPr>
            <p:nvPr/>
          </p:nvSpPr>
          <p:spPr bwMode="auto">
            <a:xfrm flipV="1">
              <a:off x="899592" y="6046740"/>
              <a:ext cx="8064896" cy="1004091"/>
            </a:xfrm>
            <a:prstGeom prst="wedgeRoundRectCallout">
              <a:avLst>
                <a:gd name="adj1" fmla="val 31917"/>
                <a:gd name="adj2" fmla="val 95648"/>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296972" name="TextBox 20"/>
            <p:cNvSpPr txBox="1">
              <a:spLocks noChangeArrowheads="1"/>
            </p:cNvSpPr>
            <p:nvPr/>
          </p:nvSpPr>
          <p:spPr bwMode="auto">
            <a:xfrm>
              <a:off x="1111826" y="5962748"/>
              <a:ext cx="7776863" cy="10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2600" b="1">
                  <a:cs typeface="Arial" charset="0"/>
                </a:rPr>
                <a:t>KematianNya bukan mitos karena terikat dengan sejarah di masa pemerintahan Pilatus</a:t>
              </a:r>
              <a:r>
                <a:rPr lang="en-US" sz="2600" b="1">
                  <a:cs typeface="Arial" charset="0"/>
                </a:rPr>
                <a:t> (</a:t>
              </a:r>
              <a:r>
                <a:rPr lang="id-ID" sz="2600" b="1">
                  <a:cs typeface="Arial" charset="0"/>
                </a:rPr>
                <a:t>2</a:t>
              </a:r>
              <a:r>
                <a:rPr lang="en-US" sz="2600" b="1">
                  <a:cs typeface="Arial" charset="0"/>
                </a:rPr>
                <a:t>6-36</a:t>
              </a:r>
              <a:r>
                <a:rPr lang="id-ID" sz="2600" b="1">
                  <a:cs typeface="Arial" charset="0"/>
                </a:rPr>
                <a:t>M</a:t>
              </a:r>
              <a:r>
                <a:rPr lang="en-US" sz="2600" b="1">
                  <a:cs typeface="Arial" charset="0"/>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99010"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itle 1"/>
          <p:cNvSpPr>
            <a:spLocks noGrp="1"/>
          </p:cNvSpPr>
          <p:nvPr>
            <p:ph type="title" idx="4294967295"/>
          </p:nvPr>
        </p:nvSpPr>
        <p:spPr>
          <a:xfrm rot="16200000">
            <a:off x="-3044031" y="3044031"/>
            <a:ext cx="6858000" cy="769938"/>
          </a:xfrm>
        </p:spPr>
        <p:txBody>
          <a:bodyPr/>
          <a:lstStyle/>
          <a:p>
            <a:pPr eaLnBrk="1" hangingPunct="1"/>
            <a:r>
              <a:rPr lang="id-ID" sz="4000">
                <a:solidFill>
                  <a:srgbClr val="FFFFFF"/>
                </a:solidFill>
                <a:latin typeface="Arial" charset="0"/>
                <a:ea typeface="MS PGothic" charset="0"/>
              </a:rPr>
              <a:t>Pengakuan Iman Rasuli</a:t>
            </a:r>
            <a:endParaRPr lang="en-US" sz="4000">
              <a:solidFill>
                <a:srgbClr val="FFFFFF"/>
              </a:solidFill>
              <a:latin typeface="Arial" charset="0"/>
              <a:ea typeface="MS PGothic" charset="0"/>
            </a:endParaRPr>
          </a:p>
        </p:txBody>
      </p:sp>
      <p:sp>
        <p:nvSpPr>
          <p:cNvPr id="5" name="TextBox 4"/>
          <p:cNvSpPr txBox="1"/>
          <p:nvPr/>
        </p:nvSpPr>
        <p:spPr>
          <a:xfrm>
            <a:off x="827088" y="954088"/>
            <a:ext cx="8316912" cy="3970337"/>
          </a:xfrm>
          <a:prstGeom prst="rect">
            <a:avLst/>
          </a:prstGeom>
          <a:noFill/>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lgn="ctr" eaLnBrk="1" hangingPunct="1">
              <a:defRPr/>
            </a:pPr>
            <a:r>
              <a:rPr lang="id-ID" sz="3600" smtClean="0">
                <a:solidFill>
                  <a:srgbClr val="FFFFFF"/>
                </a:solidFill>
                <a:effectLst>
                  <a:outerShdw blurRad="38100" dist="38100" dir="2700000" algn="tl">
                    <a:srgbClr val="000000"/>
                  </a:outerShdw>
                </a:effectLst>
              </a:rPr>
              <a:t>Yang turun ke dalam kerajaan maut. Pada hari yang ketiga bangkit pula dari antara orang mati, naik ke sorga, duduk di sebelah kanan Allah, Bapa yang maha kuasa. Dan dari sana akan datang kelak untuk menghakimi orang yang hidup dan yang mati. </a:t>
            </a:r>
            <a:endParaRPr lang="en-US" sz="3600" smtClean="0">
              <a:solidFill>
                <a:srgbClr val="FFFFFF"/>
              </a:solidFill>
              <a:effectLst>
                <a:outerShdw blurRad="38100" dist="38100" dir="2700000" algn="tl">
                  <a:srgbClr val="000000"/>
                </a:outerShdw>
              </a:effectLst>
            </a:endParaRPr>
          </a:p>
        </p:txBody>
      </p:sp>
      <p:sp>
        <p:nvSpPr>
          <p:cNvPr id="186373" name="Text Box 7"/>
          <p:cNvSpPr txBox="1">
            <a:spLocks noChangeArrowheads="1"/>
          </p:cNvSpPr>
          <p:nvPr/>
        </p:nvSpPr>
        <p:spPr bwMode="auto">
          <a:xfrm>
            <a:off x="8243888" y="0"/>
            <a:ext cx="869950"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chemeClr val="bg1"/>
                </a:solidFill>
              </a:rPr>
              <a:t>153e</a:t>
            </a:r>
            <a:endParaRPr lang="en-US" sz="1800" b="0" smtClean="0">
              <a:solidFill>
                <a:schemeClr val="bg1"/>
              </a:solidFill>
            </a:endParaRPr>
          </a:p>
        </p:txBody>
      </p:sp>
      <p:grpSp>
        <p:nvGrpSpPr>
          <p:cNvPr id="3" name="Group 6"/>
          <p:cNvGrpSpPr>
            <a:grpSpLocks/>
          </p:cNvGrpSpPr>
          <p:nvPr/>
        </p:nvGrpSpPr>
        <p:grpSpPr bwMode="auto">
          <a:xfrm>
            <a:off x="1214438" y="3000375"/>
            <a:ext cx="7489825" cy="2000250"/>
            <a:chOff x="3059831" y="2492896"/>
            <a:chExt cx="5976665" cy="1439544"/>
          </a:xfrm>
        </p:grpSpPr>
        <p:sp>
          <p:nvSpPr>
            <p:cNvPr id="8" name="Rounded Rectangular Callout 7"/>
            <p:cNvSpPr>
              <a:spLocks noChangeArrowheads="1"/>
            </p:cNvSpPr>
            <p:nvPr/>
          </p:nvSpPr>
          <p:spPr bwMode="auto">
            <a:xfrm rot="10800000" flipV="1">
              <a:off x="3059831" y="2492896"/>
              <a:ext cx="5976665" cy="1439544"/>
            </a:xfrm>
            <a:prstGeom prst="wedgeRoundRectCallout">
              <a:avLst>
                <a:gd name="adj1" fmla="val -24028"/>
                <a:gd name="adj2" fmla="val -98190"/>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299016" name="TextBox 9"/>
            <p:cNvSpPr txBox="1">
              <a:spLocks noChangeArrowheads="1"/>
            </p:cNvSpPr>
            <p:nvPr/>
          </p:nvSpPr>
          <p:spPr bwMode="auto">
            <a:xfrm>
              <a:off x="3117300" y="2564904"/>
              <a:ext cx="5919196" cy="130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2800" b="1">
                  <a:cs typeface="Arial" charset="0"/>
                </a:rPr>
                <a:t>Kebangkitan Kristus hanya sebatas tubuh, bertentangan dengan </a:t>
              </a:r>
              <a:r>
                <a:rPr lang="en-US" sz="2800" b="1">
                  <a:cs typeface="Arial" charset="0"/>
                </a:rPr>
                <a:t>“</a:t>
              </a:r>
              <a:r>
                <a:rPr lang="id-ID" altLang="ja-JP" sz="2800" b="1">
                  <a:cs typeface="Arial" charset="0"/>
                </a:rPr>
                <a:t>kebang-kitan spiritual</a:t>
              </a:r>
              <a:r>
                <a:rPr lang="id-ID" sz="2800" b="1">
                  <a:cs typeface="Arial" charset="0"/>
                </a:rPr>
                <a:t>”</a:t>
              </a:r>
              <a:r>
                <a:rPr lang="id-ID" altLang="ja-JP" sz="2800" b="1">
                  <a:cs typeface="Arial" charset="0"/>
                </a:rPr>
                <a:t> dalam </a:t>
              </a:r>
              <a:r>
                <a:rPr lang="en-US" altLang="ja-JP" sz="2800" b="1">
                  <a:cs typeface="Arial" charset="0"/>
                </a:rPr>
                <a:t>Gnostik</a:t>
              </a:r>
              <a:r>
                <a:rPr lang="id-ID" altLang="ja-JP" sz="2800" b="1">
                  <a:cs typeface="Arial" charset="0"/>
                </a:rPr>
                <a:t> menurut </a:t>
              </a:r>
              <a:r>
                <a:rPr lang="id-ID" altLang="ja-JP" sz="2800" b="1" i="1">
                  <a:cs typeface="Arial" charset="0"/>
                </a:rPr>
                <a:t>Injil Thomas</a:t>
              </a:r>
              <a:endParaRPr lang="en-US" sz="2800" b="1" i="1">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iana"/>
          <p:cNvPicPr>
            <a:picLocks noChangeAspect="1" noChangeArrowheads="1"/>
          </p:cNvPicPr>
          <p:nvPr/>
        </p:nvPicPr>
        <p:blipFill>
          <a:blip r:embed="rId3">
            <a:extLst>
              <a:ext uri="{28A0092B-C50C-407E-A947-70E740481C1C}">
                <a14:useLocalDpi xmlns:a14="http://schemas.microsoft.com/office/drawing/2010/main" val="0"/>
              </a:ext>
            </a:extLst>
          </a:blip>
          <a:srcRect t="51070"/>
          <a:stretch>
            <a:fillRect/>
          </a:stretch>
        </p:blipFill>
        <p:spPr bwMode="auto">
          <a:xfrm>
            <a:off x="685800" y="3352800"/>
            <a:ext cx="3302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3" descr="Diana"/>
          <p:cNvPicPr>
            <a:picLocks noChangeAspect="1" noChangeArrowheads="1"/>
          </p:cNvPicPr>
          <p:nvPr/>
        </p:nvPicPr>
        <p:blipFill>
          <a:blip r:embed="rId3">
            <a:extLst>
              <a:ext uri="{28A0092B-C50C-407E-A947-70E740481C1C}">
                <a14:useLocalDpi xmlns:a14="http://schemas.microsoft.com/office/drawing/2010/main" val="0"/>
              </a:ext>
            </a:extLst>
          </a:blip>
          <a:srcRect l="54616" b="50000"/>
          <a:stretch>
            <a:fillRect/>
          </a:stretch>
        </p:blipFill>
        <p:spPr bwMode="auto">
          <a:xfrm>
            <a:off x="6400800" y="1524000"/>
            <a:ext cx="22431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Grp="1" noRot="1" noChangeArrowheads="1"/>
          </p:cNvSpPr>
          <p:nvPr>
            <p:ph type="title"/>
          </p:nvPr>
        </p:nvSpPr>
        <p:spPr>
          <a:xfrm>
            <a:off x="301625" y="0"/>
            <a:ext cx="8540750" cy="1143000"/>
          </a:xfrm>
        </p:spPr>
        <p:txBody>
          <a:bodyPr/>
          <a:lstStyle/>
          <a:p>
            <a:pPr eaLnBrk="1" hangingPunct="1">
              <a:defRPr/>
            </a:pPr>
            <a:r>
              <a:rPr lang="en-US">
                <a:latin typeface="Aril" charset="0"/>
                <a:ea typeface="MS PGothic" charset="0"/>
                <a:cs typeface="Aril" charset="0"/>
              </a:rPr>
              <a:t>Mengimpor para dewa Yunani</a:t>
            </a:r>
          </a:p>
        </p:txBody>
      </p:sp>
      <p:pic>
        <p:nvPicPr>
          <p:cNvPr id="157700" name="Picture 7" descr="Diana"/>
          <p:cNvPicPr>
            <a:picLocks noChangeAspect="1" noChangeArrowheads="1"/>
          </p:cNvPicPr>
          <p:nvPr/>
        </p:nvPicPr>
        <p:blipFill>
          <a:blip r:embed="rId3">
            <a:extLst>
              <a:ext uri="{28A0092B-C50C-407E-A947-70E740481C1C}">
                <a14:useLocalDpi xmlns:a14="http://schemas.microsoft.com/office/drawing/2010/main" val="0"/>
              </a:ext>
            </a:extLst>
          </a:blip>
          <a:srcRect r="47693" b="50000"/>
          <a:stretch>
            <a:fillRect/>
          </a:stretch>
        </p:blipFill>
        <p:spPr bwMode="auto">
          <a:xfrm>
            <a:off x="9372600" y="3295650"/>
            <a:ext cx="1727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WordArt 8"/>
          <p:cNvSpPr>
            <a:spLocks noChangeArrowheads="1" noChangeShapeType="1" noTextEdit="1"/>
          </p:cNvSpPr>
          <p:nvPr/>
        </p:nvSpPr>
        <p:spPr bwMode="auto">
          <a:xfrm>
            <a:off x="304800" y="1143000"/>
            <a:ext cx="1897063" cy="874713"/>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Dewa Bangsa Yunani</a:t>
            </a:r>
          </a:p>
        </p:txBody>
      </p:sp>
      <p:sp>
        <p:nvSpPr>
          <p:cNvPr id="55305" name="WordArt 9"/>
          <p:cNvSpPr>
            <a:spLocks noChangeArrowheads="1" noChangeShapeType="1" noTextEdit="1"/>
          </p:cNvSpPr>
          <p:nvPr/>
        </p:nvSpPr>
        <p:spPr bwMode="auto">
          <a:xfrm>
            <a:off x="5105400" y="1185863"/>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Dewa Bangsa Romawi</a:t>
            </a:r>
          </a:p>
        </p:txBody>
      </p:sp>
      <p:sp>
        <p:nvSpPr>
          <p:cNvPr id="157703" name="Text Box 10"/>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t>150</a:t>
            </a:r>
          </a:p>
        </p:txBody>
      </p:sp>
      <p:sp>
        <p:nvSpPr>
          <p:cNvPr id="55307" name="AutoShape 11"/>
          <p:cNvSpPr>
            <a:spLocks noChangeArrowheads="1"/>
          </p:cNvSpPr>
          <p:nvPr/>
        </p:nvSpPr>
        <p:spPr bwMode="auto">
          <a:xfrm>
            <a:off x="2362200" y="2133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08" name="AutoShape 12"/>
          <p:cNvSpPr>
            <a:spLocks noChangeArrowheads="1"/>
          </p:cNvSpPr>
          <p:nvPr/>
        </p:nvSpPr>
        <p:spPr bwMode="auto">
          <a:xfrm>
            <a:off x="2362200" y="2641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0" name="AutoShape 14"/>
          <p:cNvSpPr>
            <a:spLocks noChangeArrowheads="1"/>
          </p:cNvSpPr>
          <p:nvPr/>
        </p:nvSpPr>
        <p:spPr bwMode="auto">
          <a:xfrm>
            <a:off x="2362200" y="3149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1" name="AutoShape 15"/>
          <p:cNvSpPr>
            <a:spLocks noChangeArrowheads="1"/>
          </p:cNvSpPr>
          <p:nvPr/>
        </p:nvSpPr>
        <p:spPr bwMode="auto">
          <a:xfrm>
            <a:off x="2362200" y="3657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2" name="Rectangle 16"/>
          <p:cNvSpPr>
            <a:spLocks noRot="1" noChangeArrowheads="1"/>
          </p:cNvSpPr>
          <p:nvPr/>
        </p:nvSpPr>
        <p:spPr bwMode="auto">
          <a:xfrm>
            <a:off x="6858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Hermes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Zeus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Ares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Artemis</a:t>
            </a:r>
          </a:p>
        </p:txBody>
      </p:sp>
      <p:sp>
        <p:nvSpPr>
          <p:cNvPr id="55314" name="Rectangle 18"/>
          <p:cNvSpPr>
            <a:spLocks noRot="1" noChangeArrowheads="1"/>
          </p:cNvSpPr>
          <p:nvPr/>
        </p:nvSpPr>
        <p:spPr bwMode="auto">
          <a:xfrm>
            <a:off x="47244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Merkuri</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Yupiter</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Mars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Diana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dissolve">
                                      <p:cBhvr>
                                        <p:cTn id="7" dur="500"/>
                                        <p:tgtEl>
                                          <p:spTgt spid="553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07"/>
                                        </p:tgtEl>
                                        <p:attrNameLst>
                                          <p:attrName>style.visibility</p:attrName>
                                        </p:attrNameLst>
                                      </p:cBhvr>
                                      <p:to>
                                        <p:strVal val="visible"/>
                                      </p:to>
                                    </p:set>
                                    <p:animEffect transition="in" filter="wipe(left)">
                                      <p:cBhvr>
                                        <p:cTn id="11" dur="2000"/>
                                        <p:tgtEl>
                                          <p:spTgt spid="55307"/>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5308"/>
                                        </p:tgtEl>
                                        <p:attrNameLst>
                                          <p:attrName>style.visibility</p:attrName>
                                        </p:attrNameLst>
                                      </p:cBhvr>
                                      <p:to>
                                        <p:strVal val="visible"/>
                                      </p:to>
                                    </p:set>
                                    <p:animEffect transition="in" filter="wipe(left)">
                                      <p:cBhvr>
                                        <p:cTn id="15" dur="2000"/>
                                        <p:tgtEl>
                                          <p:spTgt spid="55308"/>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55310"/>
                                        </p:tgtEl>
                                        <p:attrNameLst>
                                          <p:attrName>style.visibility</p:attrName>
                                        </p:attrNameLst>
                                      </p:cBhvr>
                                      <p:to>
                                        <p:strVal val="visible"/>
                                      </p:to>
                                    </p:set>
                                    <p:animEffect transition="in" filter="wipe(left)">
                                      <p:cBhvr>
                                        <p:cTn id="19" dur="2000"/>
                                        <p:tgtEl>
                                          <p:spTgt spid="55310"/>
                                        </p:tgtEl>
                                      </p:cBhvr>
                                    </p:animEffect>
                                  </p:childTnLst>
                                </p:cTn>
                              </p:par>
                            </p:childTnLst>
                          </p:cTn>
                        </p:par>
                        <p:par>
                          <p:cTn id="20" fill="hold" nodeType="afterGroup">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55311"/>
                                        </p:tgtEl>
                                        <p:attrNameLst>
                                          <p:attrName>style.visibility</p:attrName>
                                        </p:attrNameLst>
                                      </p:cBhvr>
                                      <p:to>
                                        <p:strVal val="visible"/>
                                      </p:to>
                                    </p:set>
                                    <p:animEffect transition="in" filter="wipe(left)">
                                      <p:cBhvr>
                                        <p:cTn id="23" dur="2000"/>
                                        <p:tgtEl>
                                          <p:spTgt spid="55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p:bldP spid="55307" grpId="0" animBg="1"/>
      <p:bldP spid="55308" grpId="0" animBg="1"/>
      <p:bldP spid="55310" grpId="0" animBg="1"/>
      <p:bldP spid="553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01058"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Title 1"/>
          <p:cNvSpPr>
            <a:spLocks noGrp="1"/>
          </p:cNvSpPr>
          <p:nvPr>
            <p:ph type="title" idx="4294967295"/>
          </p:nvPr>
        </p:nvSpPr>
        <p:spPr>
          <a:xfrm rot="16200000">
            <a:off x="-3044031" y="3044031"/>
            <a:ext cx="6858000" cy="769938"/>
          </a:xfrm>
        </p:spPr>
        <p:txBody>
          <a:bodyPr/>
          <a:lstStyle/>
          <a:p>
            <a:pPr eaLnBrk="1" hangingPunct="1"/>
            <a:r>
              <a:rPr lang="id-ID" sz="4000">
                <a:solidFill>
                  <a:srgbClr val="FFFFFF"/>
                </a:solidFill>
                <a:latin typeface="Arial" charset="0"/>
                <a:ea typeface="MS PGothic" charset="0"/>
              </a:rPr>
              <a:t>Pengakuan Iman Rasuli</a:t>
            </a:r>
            <a:endParaRPr lang="en-US" sz="4000">
              <a:solidFill>
                <a:srgbClr val="FFFFFF"/>
              </a:solidFill>
              <a:latin typeface="Arial" charset="0"/>
              <a:ea typeface="MS PGothic" charset="0"/>
            </a:endParaRPr>
          </a:p>
        </p:txBody>
      </p:sp>
      <p:sp>
        <p:nvSpPr>
          <p:cNvPr id="5" name="TextBox 4"/>
          <p:cNvSpPr txBox="1"/>
          <p:nvPr/>
        </p:nvSpPr>
        <p:spPr>
          <a:xfrm>
            <a:off x="827088" y="1601788"/>
            <a:ext cx="8316912" cy="1754187"/>
          </a:xfrm>
          <a:prstGeom prst="rect">
            <a:avLst/>
          </a:prstGeom>
          <a:noFill/>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lgn="ctr" eaLnBrk="1" hangingPunct="1">
              <a:defRPr/>
            </a:pPr>
            <a:r>
              <a:rPr lang="id-ID" sz="3600" smtClean="0">
                <a:solidFill>
                  <a:srgbClr val="FFFFFF"/>
                </a:solidFill>
                <a:effectLst>
                  <a:outerShdw blurRad="38100" dist="38100" dir="2700000" algn="tl">
                    <a:srgbClr val="000000"/>
                  </a:outerShdw>
                </a:effectLst>
              </a:rPr>
              <a:t>Aku percaya kepada Roh Kudus, adanya satu Gereja yang Kudus dan am, persekutuan orang kudus,</a:t>
            </a:r>
            <a:endParaRPr lang="en-US" sz="3600" smtClean="0">
              <a:solidFill>
                <a:srgbClr val="FFFFFF"/>
              </a:solidFill>
              <a:effectLst>
                <a:outerShdw blurRad="38100" dist="38100" dir="2700000" algn="tl">
                  <a:srgbClr val="000000"/>
                </a:outerShdw>
              </a:effectLst>
            </a:endParaRPr>
          </a:p>
        </p:txBody>
      </p:sp>
      <p:sp>
        <p:nvSpPr>
          <p:cNvPr id="187397" name="Text Box 7"/>
          <p:cNvSpPr txBox="1">
            <a:spLocks noChangeArrowheads="1"/>
          </p:cNvSpPr>
          <p:nvPr/>
        </p:nvSpPr>
        <p:spPr bwMode="auto">
          <a:xfrm>
            <a:off x="8243888" y="0"/>
            <a:ext cx="869950" cy="461963"/>
          </a:xfrm>
          <a:prstGeom prst="rect">
            <a:avLst/>
          </a:prstGeom>
          <a:solidFill>
            <a:schemeClr val="tx1"/>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defRPr/>
            </a:pPr>
            <a:r>
              <a:rPr lang="en-US" sz="2400" smtClean="0">
                <a:solidFill>
                  <a:srgbClr val="FFFFFF"/>
                </a:solidFill>
              </a:rPr>
              <a:t>153e</a:t>
            </a:r>
            <a:endParaRPr lang="en-US" sz="1800" b="0" smtClean="0">
              <a:solidFill>
                <a:srgbClr val="FFFFFF"/>
              </a:solidFill>
            </a:endParaRPr>
          </a:p>
        </p:txBody>
      </p:sp>
      <p:sp>
        <p:nvSpPr>
          <p:cNvPr id="7" name="TextBox 6"/>
          <p:cNvSpPr txBox="1"/>
          <p:nvPr/>
        </p:nvSpPr>
        <p:spPr>
          <a:xfrm>
            <a:off x="827088" y="3281363"/>
            <a:ext cx="8316912" cy="2308225"/>
          </a:xfrm>
          <a:prstGeom prst="rect">
            <a:avLst/>
          </a:prstGeom>
          <a:noFill/>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defRPr sz="2000" b="1">
                <a:solidFill>
                  <a:schemeClr val="tx1"/>
                </a:solidFill>
                <a:latin typeface="Arial" charset="0"/>
                <a:ea typeface="MS PGothic" charset="0"/>
                <a:cs typeface="Arial" charset="0"/>
              </a:defRPr>
            </a:lvl6pPr>
            <a:lvl7pPr eaLnBrk="0" hangingPunct="0">
              <a:defRPr sz="2000" b="1">
                <a:solidFill>
                  <a:schemeClr val="tx1"/>
                </a:solidFill>
                <a:latin typeface="Arial" charset="0"/>
                <a:ea typeface="MS PGothic" charset="0"/>
                <a:cs typeface="Arial" charset="0"/>
              </a:defRPr>
            </a:lvl7pPr>
            <a:lvl8pPr eaLnBrk="0" hangingPunct="0">
              <a:defRPr sz="2000" b="1">
                <a:solidFill>
                  <a:schemeClr val="tx1"/>
                </a:solidFill>
                <a:latin typeface="Arial" charset="0"/>
                <a:ea typeface="MS PGothic" charset="0"/>
                <a:cs typeface="Arial" charset="0"/>
              </a:defRPr>
            </a:lvl8pPr>
            <a:lvl9pPr eaLnBrk="0" hangingPunct="0">
              <a:defRPr sz="2000" b="1">
                <a:solidFill>
                  <a:schemeClr val="tx1"/>
                </a:solidFill>
                <a:latin typeface="Arial" charset="0"/>
                <a:ea typeface="MS PGothic" charset="0"/>
                <a:cs typeface="Arial" charset="0"/>
              </a:defRPr>
            </a:lvl9pPr>
          </a:lstStyle>
          <a:p>
            <a:pPr algn="ctr" eaLnBrk="1" hangingPunct="1">
              <a:defRPr/>
            </a:pPr>
            <a:r>
              <a:rPr lang="id-ID" sz="3600" smtClean="0">
                <a:solidFill>
                  <a:srgbClr val="FFFFFF"/>
                </a:solidFill>
                <a:effectLst>
                  <a:outerShdw blurRad="38100" dist="38100" dir="2700000" algn="tl">
                    <a:srgbClr val="000000"/>
                  </a:outerShdw>
                </a:effectLst>
              </a:rPr>
              <a:t>pengampunan dosa</a:t>
            </a:r>
            <a:r>
              <a:rPr lang="en-US" sz="3600" smtClean="0">
                <a:solidFill>
                  <a:srgbClr val="FFFFFF"/>
                </a:solidFill>
                <a:effectLst>
                  <a:outerShdw blurRad="38100" dist="38100" dir="2700000" algn="tl">
                    <a:srgbClr val="000000"/>
                  </a:outerShdw>
                </a:effectLst>
              </a:rPr>
              <a:t>,</a:t>
            </a:r>
          </a:p>
          <a:p>
            <a:pPr algn="ctr" eaLnBrk="1" hangingPunct="1">
              <a:defRPr/>
            </a:pPr>
            <a:r>
              <a:rPr lang="id-ID" sz="3600" smtClean="0">
                <a:solidFill>
                  <a:srgbClr val="FFFFFF"/>
                </a:solidFill>
                <a:effectLst>
                  <a:outerShdw blurRad="38100" dist="38100" dir="2700000" algn="tl">
                    <a:srgbClr val="000000"/>
                  </a:outerShdw>
                </a:effectLst>
              </a:rPr>
              <a:t>kebangkitan daging</a:t>
            </a:r>
            <a:r>
              <a:rPr lang="en-US" sz="3600" smtClean="0">
                <a:solidFill>
                  <a:srgbClr val="FFFFFF"/>
                </a:solidFill>
                <a:effectLst>
                  <a:outerShdw blurRad="38100" dist="38100" dir="2700000" algn="tl">
                    <a:srgbClr val="000000"/>
                  </a:outerShdw>
                </a:effectLst>
              </a:rPr>
              <a:t>,</a:t>
            </a:r>
          </a:p>
          <a:p>
            <a:pPr algn="ctr" eaLnBrk="1" hangingPunct="1">
              <a:defRPr/>
            </a:pPr>
            <a:r>
              <a:rPr lang="id-ID" sz="3600" smtClean="0">
                <a:solidFill>
                  <a:srgbClr val="FFFFFF"/>
                </a:solidFill>
                <a:effectLst>
                  <a:outerShdw blurRad="38100" dist="38100" dir="2700000" algn="tl">
                    <a:srgbClr val="000000"/>
                  </a:outerShdw>
                </a:effectLst>
              </a:rPr>
              <a:t>dan hidup yang kekal</a:t>
            </a:r>
            <a:r>
              <a:rPr lang="en-US" sz="3600" smtClean="0">
                <a:solidFill>
                  <a:srgbClr val="FFFFFF"/>
                </a:solidFill>
                <a:effectLst>
                  <a:outerShdw blurRad="38100" dist="38100" dir="2700000" algn="tl">
                    <a:srgbClr val="000000"/>
                  </a:outerShdw>
                </a:effectLst>
              </a:rPr>
              <a:t>. </a:t>
            </a:r>
            <a:br>
              <a:rPr lang="en-US" sz="3600" smtClean="0">
                <a:solidFill>
                  <a:srgbClr val="FFFFFF"/>
                </a:solidFill>
                <a:effectLst>
                  <a:outerShdw blurRad="38100" dist="38100" dir="2700000" algn="tl">
                    <a:srgbClr val="000000"/>
                  </a:outerShdw>
                </a:effectLst>
              </a:rPr>
            </a:br>
            <a:r>
              <a:rPr lang="en-US" sz="3600" smtClean="0">
                <a:solidFill>
                  <a:srgbClr val="FFFFFF"/>
                </a:solidFill>
                <a:effectLst>
                  <a:outerShdw blurRad="38100" dist="38100" dir="2700000" algn="tl">
                    <a:srgbClr val="000000"/>
                  </a:outerShdw>
                </a:effectLst>
              </a:rPr>
              <a:t>Am</a:t>
            </a:r>
            <a:r>
              <a:rPr lang="id-ID" sz="3600" smtClean="0">
                <a:solidFill>
                  <a:srgbClr val="FFFFFF"/>
                </a:solidFill>
                <a:effectLst>
                  <a:outerShdw blurRad="38100" dist="38100" dir="2700000" algn="tl">
                    <a:srgbClr val="000000"/>
                  </a:outerShdw>
                </a:effectLst>
              </a:rPr>
              <a:t>i</a:t>
            </a:r>
            <a:r>
              <a:rPr lang="en-US" sz="3600" smtClean="0">
                <a:solidFill>
                  <a:srgbClr val="FFFFFF"/>
                </a:solidFill>
                <a:effectLst>
                  <a:outerShdw blurRad="38100" dist="38100" dir="2700000" algn="tl">
                    <a:srgbClr val="000000"/>
                  </a:outerShdw>
                </a:effectLst>
              </a:rPr>
              <a:t>n.</a:t>
            </a:r>
          </a:p>
        </p:txBody>
      </p:sp>
      <p:grpSp>
        <p:nvGrpSpPr>
          <p:cNvPr id="3" name="Group 7"/>
          <p:cNvGrpSpPr>
            <a:grpSpLocks/>
          </p:cNvGrpSpPr>
          <p:nvPr/>
        </p:nvGrpSpPr>
        <p:grpSpPr bwMode="auto">
          <a:xfrm>
            <a:off x="857250" y="0"/>
            <a:ext cx="7316788" cy="1857375"/>
            <a:chOff x="3059832" y="2469754"/>
            <a:chExt cx="6009621" cy="1463302"/>
          </a:xfrm>
        </p:grpSpPr>
        <p:sp>
          <p:nvSpPr>
            <p:cNvPr id="9" name="Rounded Rectangular Callout 8"/>
            <p:cNvSpPr>
              <a:spLocks noChangeArrowheads="1"/>
            </p:cNvSpPr>
            <p:nvPr/>
          </p:nvSpPr>
          <p:spPr bwMode="auto">
            <a:xfrm rot="10800000" flipV="1">
              <a:off x="3059832" y="2493517"/>
              <a:ext cx="5977023" cy="1439539"/>
            </a:xfrm>
            <a:prstGeom prst="wedgeRoundRectCallout">
              <a:avLst>
                <a:gd name="adj1" fmla="val -296"/>
                <a:gd name="adj2" fmla="val 7671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301071" name="TextBox 9"/>
            <p:cNvSpPr txBox="1">
              <a:spLocks noChangeArrowheads="1"/>
            </p:cNvSpPr>
            <p:nvPr/>
          </p:nvSpPr>
          <p:spPr bwMode="auto">
            <a:xfrm>
              <a:off x="3083880" y="2469754"/>
              <a:ext cx="5985573" cy="126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800" b="1">
                  <a:cs typeface="Arial" charset="0"/>
                </a:rPr>
                <a:t> </a:t>
              </a:r>
              <a:r>
                <a:rPr lang="id-ID" sz="2800" b="1">
                  <a:cs typeface="Arial" charset="0"/>
                </a:rPr>
                <a:t>Daripada keselamatan akan “pengetahuan khusus”</a:t>
              </a:r>
              <a:r>
                <a:rPr lang="en-US" altLang="ja-JP" sz="2800" b="1">
                  <a:cs typeface="Arial" charset="0"/>
                </a:rPr>
                <a:t>(</a:t>
              </a:r>
              <a:r>
                <a:rPr lang="en-US" altLang="ja-JP" sz="2800" b="1" i="1">
                  <a:cs typeface="Arial" charset="0"/>
                </a:rPr>
                <a:t>g</a:t>
              </a:r>
              <a:r>
                <a:rPr lang="id-ID" altLang="ja-JP" sz="2800" b="1" i="1">
                  <a:cs typeface="Arial" charset="0"/>
                </a:rPr>
                <a:t>i</a:t>
              </a:r>
              <a:r>
                <a:rPr lang="en-US" altLang="ja-JP" sz="2800" b="1" i="1">
                  <a:cs typeface="Arial" charset="0"/>
                </a:rPr>
                <a:t>nosis</a:t>
              </a:r>
              <a:r>
                <a:rPr lang="en-US" altLang="ja-JP" sz="2800" b="1">
                  <a:cs typeface="Arial" charset="0"/>
                </a:rPr>
                <a:t>)</a:t>
              </a:r>
              <a:r>
                <a:rPr lang="id-ID" altLang="ja-JP" sz="2800" b="1">
                  <a:cs typeface="Arial" charset="0"/>
                </a:rPr>
                <a:t> untuk beberapa hal khusus, semua orang suci </a:t>
              </a:r>
              <a:r>
                <a:rPr lang="en-US" altLang="ja-JP" sz="2800" b="1">
                  <a:cs typeface="Arial" charset="0"/>
                </a:rPr>
                <a:t>(</a:t>
              </a:r>
              <a:r>
                <a:rPr lang="en-US" sz="2800" b="1">
                  <a:cs typeface="Arial" charset="0"/>
                </a:rPr>
                <a:t>“</a:t>
              </a:r>
              <a:r>
                <a:rPr lang="id-ID" altLang="ja-JP" sz="2800" b="1">
                  <a:cs typeface="Arial" charset="0"/>
                </a:rPr>
                <a:t>gereja k</a:t>
              </a:r>
              <a:r>
                <a:rPr lang="en-US" altLang="ja-JP" sz="2800" b="1">
                  <a:cs typeface="Arial" charset="0"/>
                </a:rPr>
                <a:t>atoli</a:t>
              </a:r>
              <a:r>
                <a:rPr lang="id-ID" altLang="ja-JP" sz="2800" b="1">
                  <a:cs typeface="Arial" charset="0"/>
                </a:rPr>
                <a:t>k</a:t>
              </a:r>
              <a:r>
                <a:rPr lang="en-US" sz="2800" b="1">
                  <a:cs typeface="Arial" charset="0"/>
                </a:rPr>
                <a:t>”</a:t>
              </a:r>
              <a:r>
                <a:rPr lang="en-US" altLang="ja-JP" sz="2800" b="1">
                  <a:cs typeface="Arial" charset="0"/>
                </a:rPr>
                <a:t>)</a:t>
              </a:r>
              <a:r>
                <a:rPr lang="id-ID" altLang="ja-JP" sz="2800" b="1">
                  <a:cs typeface="Arial" charset="0"/>
                </a:rPr>
                <a:t> menganut hal ini</a:t>
              </a:r>
              <a:endParaRPr lang="en-US" sz="2800" b="1">
                <a:cs typeface="Arial" charset="0"/>
              </a:endParaRPr>
            </a:p>
          </p:txBody>
        </p:sp>
      </p:grpSp>
      <p:grpSp>
        <p:nvGrpSpPr>
          <p:cNvPr id="4" name="Group 10"/>
          <p:cNvGrpSpPr>
            <a:grpSpLocks/>
          </p:cNvGrpSpPr>
          <p:nvPr/>
        </p:nvGrpSpPr>
        <p:grpSpPr bwMode="auto">
          <a:xfrm>
            <a:off x="857250" y="4786313"/>
            <a:ext cx="8099425" cy="2287587"/>
            <a:chOff x="1670756" y="2446437"/>
            <a:chExt cx="5791120" cy="1514871"/>
          </a:xfrm>
        </p:grpSpPr>
        <p:sp>
          <p:nvSpPr>
            <p:cNvPr id="12" name="Rounded Rectangular Callout 11"/>
            <p:cNvSpPr>
              <a:spLocks noChangeArrowheads="1"/>
            </p:cNvSpPr>
            <p:nvPr/>
          </p:nvSpPr>
          <p:spPr bwMode="auto">
            <a:xfrm flipV="1">
              <a:off x="1670756" y="2446437"/>
              <a:ext cx="5771824" cy="1182672"/>
            </a:xfrm>
            <a:prstGeom prst="wedgeRoundRectCallout">
              <a:avLst>
                <a:gd name="adj1" fmla="val -4606"/>
                <a:gd name="adj2" fmla="val 72898"/>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301069" name="TextBox 12"/>
            <p:cNvSpPr txBox="1">
              <a:spLocks noChangeArrowheads="1"/>
            </p:cNvSpPr>
            <p:nvPr/>
          </p:nvSpPr>
          <p:spPr bwMode="auto">
            <a:xfrm>
              <a:off x="1672099" y="2454422"/>
              <a:ext cx="5789777" cy="150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2800" b="1">
                  <a:cs typeface="Arial" charset="0"/>
                </a:rPr>
                <a:t>Bukan hanya </a:t>
              </a:r>
              <a:r>
                <a:rPr lang="id-ID" sz="2800" b="1" i="1">
                  <a:cs typeface="Arial" charset="0"/>
                </a:rPr>
                <a:t>roh </a:t>
              </a:r>
              <a:r>
                <a:rPr lang="id-ID" sz="2800" b="1">
                  <a:cs typeface="Arial" charset="0"/>
                </a:rPr>
                <a:t>kita yang menyatu dengan Allah setelah kematianNya. Sorga adalah tempat, dimana secara </a:t>
              </a:r>
              <a:r>
                <a:rPr lang="id-ID" sz="2800" b="1" i="1">
                  <a:cs typeface="Arial" charset="0"/>
                </a:rPr>
                <a:t>fisik</a:t>
              </a:r>
              <a:r>
                <a:rPr lang="id-ID" sz="2800" b="1">
                  <a:cs typeface="Arial" charset="0"/>
                </a:rPr>
                <a:t>, kita akan tinggal bersama Allah dalam kekekalan. </a:t>
              </a:r>
              <a:endParaRPr lang="en-US" sz="2800" b="1">
                <a:cs typeface="Arial" charset="0"/>
              </a:endParaRPr>
            </a:p>
          </p:txBody>
        </p:sp>
      </p:grpSp>
      <p:grpSp>
        <p:nvGrpSpPr>
          <p:cNvPr id="6" name="Group 3"/>
          <p:cNvGrpSpPr>
            <a:grpSpLocks/>
          </p:cNvGrpSpPr>
          <p:nvPr/>
        </p:nvGrpSpPr>
        <p:grpSpPr bwMode="auto">
          <a:xfrm>
            <a:off x="1428750" y="1785938"/>
            <a:ext cx="7315200" cy="1384300"/>
            <a:chOff x="899592" y="2010550"/>
            <a:chExt cx="8244867" cy="1220098"/>
          </a:xfrm>
        </p:grpSpPr>
        <p:sp>
          <p:nvSpPr>
            <p:cNvPr id="15" name="Rounded Rectangular Callout 14"/>
            <p:cNvSpPr>
              <a:spLocks noChangeArrowheads="1"/>
            </p:cNvSpPr>
            <p:nvPr/>
          </p:nvSpPr>
          <p:spPr bwMode="auto">
            <a:xfrm rot="10800000" flipV="1">
              <a:off x="899592" y="2060921"/>
              <a:ext cx="8137512" cy="1151537"/>
            </a:xfrm>
            <a:prstGeom prst="wedgeRoundRectCallout">
              <a:avLst>
                <a:gd name="adj1" fmla="val 3801"/>
                <a:gd name="adj2" fmla="val 7455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latin typeface="Times New Roman" charset="0"/>
                <a:cs typeface="Arial" charset="0"/>
              </a:endParaRPr>
            </a:p>
          </p:txBody>
        </p:sp>
        <p:sp>
          <p:nvSpPr>
            <p:cNvPr id="301067" name="TextBox 15"/>
            <p:cNvSpPr txBox="1">
              <a:spLocks noChangeArrowheads="1"/>
            </p:cNvSpPr>
            <p:nvPr/>
          </p:nvSpPr>
          <p:spPr bwMode="auto">
            <a:xfrm>
              <a:off x="1007555" y="2010550"/>
              <a:ext cx="8136904" cy="122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id-ID" sz="2800" b="1">
                  <a:cs typeface="Arial" charset="0"/>
                </a:rPr>
                <a:t>Kita tidak butuh </a:t>
              </a:r>
              <a:r>
                <a:rPr lang="id-ID" sz="2800" b="1" i="1">
                  <a:cs typeface="Arial" charset="0"/>
                </a:rPr>
                <a:t>penerangan</a:t>
              </a:r>
              <a:r>
                <a:rPr lang="id-ID" sz="2800" b="1">
                  <a:cs typeface="Arial" charset="0"/>
                </a:rPr>
                <a:t> dari </a:t>
              </a:r>
              <a:r>
                <a:rPr lang="id-ID" sz="2800" b="1" i="1">
                  <a:cs typeface="Arial" charset="0"/>
                </a:rPr>
                <a:t>ketidakpedulian</a:t>
              </a:r>
              <a:r>
                <a:rPr lang="id-ID" sz="2800" b="1">
                  <a:cs typeface="Arial" charset="0"/>
                </a:rPr>
                <a:t> kita, yang kita butuhkan adalah </a:t>
              </a:r>
              <a:r>
                <a:rPr lang="id-ID" sz="2800" b="1" i="1">
                  <a:cs typeface="Arial" charset="0"/>
                </a:rPr>
                <a:t>pengampunan dosa</a:t>
              </a:r>
              <a:endParaRPr lang="en-US" sz="2800" b="1" i="1">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defRPr/>
            </a:pPr>
            <a:r>
              <a:rPr lang="en-US">
                <a:latin typeface="Aril" charset="0"/>
                <a:ea typeface="MS PGothic" charset="0"/>
                <a:cs typeface="Aril" charset="0"/>
              </a:rPr>
              <a:t>Pagan </a:t>
            </a:r>
            <a:r>
              <a:rPr lang="id-ID">
                <a:latin typeface="Aril" charset="0"/>
                <a:ea typeface="MS PGothic" charset="0"/>
                <a:cs typeface="Aril" charset="0"/>
              </a:rPr>
              <a:t>Masa Kini</a:t>
            </a:r>
            <a:endParaRPr lang="en-US">
              <a:latin typeface="Aril" charset="0"/>
              <a:ea typeface="MS PGothic" charset="0"/>
              <a:cs typeface="Aril" charset="0"/>
            </a:endParaRPr>
          </a:p>
        </p:txBody>
      </p:sp>
      <p:sp>
        <p:nvSpPr>
          <p:cNvPr id="20484" name="Text Box 4"/>
          <p:cNvSpPr txBox="1">
            <a:spLocks noChangeArrowheads="1"/>
          </p:cNvSpPr>
          <p:nvPr/>
        </p:nvSpPr>
        <p:spPr bwMode="auto">
          <a:xfrm>
            <a:off x="609600" y="1577975"/>
            <a:ext cx="6886575" cy="646113"/>
          </a:xfrm>
          <a:prstGeom prst="rect">
            <a:avLst/>
          </a:prstGeom>
          <a:noFill/>
          <a:ln w="9525">
            <a:noFill/>
            <a:miter lim="800000"/>
            <a:headEnd/>
            <a:tailEnd/>
          </a:ln>
          <a:effec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id-ID" sz="3600" smtClean="0">
                <a:effectLst>
                  <a:outerShdw blurRad="38100" dist="38100" dir="2700000" algn="tl">
                    <a:srgbClr val="000000"/>
                  </a:outerShdw>
                </a:effectLst>
              </a:rPr>
              <a:t>Terkait pada hal-hal dasar...</a:t>
            </a:r>
            <a:endParaRPr lang="en-US" sz="3600" smtClean="0">
              <a:effectLst>
                <a:outerShdw blurRad="38100" dist="38100" dir="2700000" algn="tl">
                  <a:srgbClr val="000000"/>
                </a:outerShdw>
              </a:effectLst>
            </a:endParaRPr>
          </a:p>
        </p:txBody>
      </p:sp>
      <p:pic>
        <p:nvPicPr>
          <p:cNvPr id="303107" name="Picture 7" descr="hindusy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8" name="Picture 8" descr="buddas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15240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9"/>
          <p:cNvSpPr>
            <a:spLocks noRot="1" noChangeArrowheads="1"/>
          </p:cNvSpPr>
          <p:nvPr/>
        </p:nvSpPr>
        <p:spPr bwMode="auto">
          <a:xfrm>
            <a:off x="533400" y="2362200"/>
            <a:ext cx="8385175"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id-ID" sz="3200">
                <a:effectLst>
                  <a:outerShdw blurRad="38100" dist="38100" dir="2700000" algn="tl">
                    <a:srgbClr val="000000"/>
                  </a:outerShdw>
                </a:effectLst>
              </a:rPr>
              <a:t>Siapakah Tuhan</a:t>
            </a:r>
            <a:r>
              <a:rPr lang="en-US" sz="3200">
                <a:effectLst>
                  <a:outerShdw blurRad="38100" dist="38100" dir="2700000" algn="tl">
                    <a:srgbClr val="000000"/>
                  </a:outerShdw>
                </a:effectLst>
              </a:rPr>
              <a:t>?</a:t>
            </a:r>
          </a:p>
          <a:p>
            <a:pPr marL="609600" indent="-609600" eaLnBrk="1" hangingPunct="1">
              <a:spcBef>
                <a:spcPct val="20000"/>
              </a:spcBef>
              <a:buClr>
                <a:schemeClr val="hlink"/>
              </a:buClr>
              <a:buSzPct val="80000"/>
              <a:buFont typeface="Times" charset="0"/>
              <a:buAutoNum type="arabicPeriod"/>
              <a:defRPr/>
            </a:pPr>
            <a:r>
              <a:rPr lang="id-ID" sz="3200">
                <a:effectLst>
                  <a:outerShdw blurRad="38100" dist="38100" dir="2700000" algn="tl">
                    <a:srgbClr val="000000"/>
                  </a:outerShdw>
                </a:effectLst>
              </a:rPr>
              <a:t>Siapakah saya</a:t>
            </a:r>
            <a:r>
              <a:rPr lang="en-US" sz="3200">
                <a:effectLst>
                  <a:outerShdw blurRad="38100" dist="38100" dir="2700000" algn="tl">
                    <a:srgbClr val="000000"/>
                  </a:outerShdw>
                </a:effectLst>
              </a:rPr>
              <a:t>?</a:t>
            </a:r>
          </a:p>
          <a:p>
            <a:pPr marL="609600" indent="-609600" eaLnBrk="1" hangingPunct="1">
              <a:spcBef>
                <a:spcPct val="20000"/>
              </a:spcBef>
              <a:buClr>
                <a:schemeClr val="hlink"/>
              </a:buClr>
              <a:buSzPct val="80000"/>
              <a:buFont typeface="Times" charset="0"/>
              <a:buAutoNum type="arabicPeriod"/>
              <a:defRPr/>
            </a:pPr>
            <a:r>
              <a:rPr lang="id-ID" sz="3200">
                <a:effectLst>
                  <a:outerShdw blurRad="38100" dist="38100" dir="2700000" algn="tl">
                    <a:srgbClr val="000000"/>
                  </a:outerShdw>
                </a:effectLst>
              </a:rPr>
              <a:t>Apakah arti jalan Tuhan</a:t>
            </a:r>
            <a:r>
              <a:rPr lang="en-US" sz="3200">
                <a:effectLst>
                  <a:outerShdw blurRad="38100" dist="38100" dir="2700000" algn="tl">
                    <a:srgbClr val="000000"/>
                  </a:outerShdw>
                </a:effectLst>
              </a:rPr>
              <a:t>?</a:t>
            </a:r>
          </a:p>
          <a:p>
            <a:pPr marL="609600" indent="-609600" eaLnBrk="1" hangingPunct="1">
              <a:spcBef>
                <a:spcPct val="20000"/>
              </a:spcBef>
              <a:buClr>
                <a:schemeClr val="hlink"/>
              </a:buClr>
              <a:buSzPct val="80000"/>
              <a:buFont typeface="Times" charset="0"/>
              <a:buAutoNum type="arabicPeriod"/>
              <a:defRPr/>
            </a:pPr>
            <a:r>
              <a:rPr lang="id-ID" sz="3200">
                <a:effectLst>
                  <a:outerShdw blurRad="38100" dist="38100" dir="2700000" algn="tl">
                    <a:srgbClr val="000000"/>
                  </a:outerShdw>
                </a:effectLst>
              </a:rPr>
              <a:t>Berapa kalikah saya mendapat kesempatan untuk diselamatkan?</a:t>
            </a:r>
            <a:endParaRPr lang="en-US" sz="320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id-ID" sz="3200">
                <a:effectLst>
                  <a:outerShdw blurRad="38100" dist="38100" dir="2700000" algn="tl">
                    <a:srgbClr val="000000"/>
                  </a:outerShdw>
                </a:effectLst>
              </a:rPr>
              <a:t>Apakah artinya dosa</a:t>
            </a:r>
            <a:r>
              <a:rPr lang="en-US" sz="3200">
                <a:effectLst>
                  <a:outerShdw blurRad="38100" dist="38100" dir="2700000" algn="tl">
                    <a:srgbClr val="000000"/>
                  </a:outerShdw>
                </a:effectLst>
              </a:rPr>
              <a:t>?</a:t>
            </a:r>
          </a:p>
          <a:p>
            <a:pPr marL="609600" indent="-609600" eaLnBrk="1" hangingPunct="1">
              <a:spcBef>
                <a:spcPct val="20000"/>
              </a:spcBef>
              <a:buClr>
                <a:schemeClr val="hlink"/>
              </a:buClr>
              <a:buSzPct val="80000"/>
              <a:buFont typeface="Times" charset="0"/>
              <a:buAutoNum type="arabicPeriod"/>
              <a:defRPr/>
            </a:pPr>
            <a:r>
              <a:rPr lang="id-ID" sz="3200">
                <a:effectLst>
                  <a:outerShdw blurRad="38100" dist="38100" dir="2700000" algn="tl">
                    <a:srgbClr val="000000"/>
                  </a:outerShdw>
                </a:effectLst>
              </a:rPr>
              <a:t>Bagaimana cara saya untuk bebas dari dosa?</a:t>
            </a:r>
            <a:endParaRPr lang="en-US" sz="320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Scale>
                                      <p:cBhvr>
                                        <p:cTn id="7" dur="1000" decel="50000" fill="hold">
                                          <p:stCondLst>
                                            <p:cond delay="0"/>
                                          </p:stCondLst>
                                        </p:cTn>
                                        <p:tgtEl>
                                          <p:spTgt spid="204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4"/>
                                        </p:tgtEl>
                                        <p:attrNameLst>
                                          <p:attrName>ppt_x</p:attrName>
                                          <p:attrName>ppt_y</p:attrName>
                                        </p:attrNameLst>
                                      </p:cBhvr>
                                    </p:animMotion>
                                    <p:animEffect transition="in" filter="fade">
                                      <p:cBhvr>
                                        <p:cTn id="9" dur="1000"/>
                                        <p:tgtEl>
                                          <p:spTgt spid="204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nodeType="clickEffect">
                                  <p:stCondLst>
                                    <p:cond delay="0"/>
                                  </p:stCondLst>
                                  <p:childTnLst>
                                    <p:set>
                                      <p:cBhvr>
                                        <p:cTn id="13" dur="1" fill="hold">
                                          <p:stCondLst>
                                            <p:cond delay="0"/>
                                          </p:stCondLst>
                                        </p:cTn>
                                        <p:tgtEl>
                                          <p:spTgt spid="20489">
                                            <p:txEl>
                                              <p:pRg st="0" end="0"/>
                                            </p:txEl>
                                          </p:spTgt>
                                        </p:tgtEl>
                                        <p:attrNameLst>
                                          <p:attrName>style.visibility</p:attrName>
                                        </p:attrNameLst>
                                      </p:cBhvr>
                                      <p:to>
                                        <p:strVal val="visible"/>
                                      </p:to>
                                    </p:set>
                                    <p:animEffect transition="in" filter="fade">
                                      <p:cBhvr>
                                        <p:cTn id="14" dur="2000"/>
                                        <p:tgtEl>
                                          <p:spTgt spid="20489">
                                            <p:txEl>
                                              <p:pRg st="0" end="0"/>
                                            </p:txEl>
                                          </p:spTgt>
                                        </p:tgtEl>
                                      </p:cBhvr>
                                    </p:animEffect>
                                    <p:anim calcmode="lin" valueType="num">
                                      <p:cBhvr>
                                        <p:cTn id="15" dur="2000" fill="hold"/>
                                        <p:tgtEl>
                                          <p:spTgt spid="2048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048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048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20489">
                                            <p:txEl>
                                              <p:pRg st="1" end="1"/>
                                            </p:txEl>
                                          </p:spTgt>
                                        </p:tgtEl>
                                        <p:attrNameLst>
                                          <p:attrName>style.visibility</p:attrName>
                                        </p:attrNameLst>
                                      </p:cBhvr>
                                      <p:to>
                                        <p:strVal val="visible"/>
                                      </p:to>
                                    </p:set>
                                    <p:animEffect transition="in" filter="fade">
                                      <p:cBhvr>
                                        <p:cTn id="22" dur="2000"/>
                                        <p:tgtEl>
                                          <p:spTgt spid="20489">
                                            <p:txEl>
                                              <p:pRg st="1" end="1"/>
                                            </p:txEl>
                                          </p:spTgt>
                                        </p:tgtEl>
                                      </p:cBhvr>
                                    </p:animEffect>
                                    <p:anim calcmode="lin" valueType="num">
                                      <p:cBhvr>
                                        <p:cTn id="23" dur="2000" fill="hold"/>
                                        <p:tgtEl>
                                          <p:spTgt spid="20489">
                                            <p:txEl>
                                              <p:pRg st="1" end="1"/>
                                            </p:txEl>
                                          </p:spTgt>
                                        </p:tgtEl>
                                        <p:attrNameLst>
                                          <p:attrName>style.rotation</p:attrName>
                                        </p:attrNameLst>
                                      </p:cBhvr>
                                      <p:tavLst>
                                        <p:tav tm="0">
                                          <p:val>
                                            <p:fltVal val="720"/>
                                          </p:val>
                                        </p:tav>
                                        <p:tav tm="100000">
                                          <p:val>
                                            <p:fltVal val="0"/>
                                          </p:val>
                                        </p:tav>
                                      </p:tavLst>
                                    </p:anim>
                                    <p:anim calcmode="lin" valueType="num">
                                      <p:cBhvr>
                                        <p:cTn id="24" dur="2000" fill="hold"/>
                                        <p:tgtEl>
                                          <p:spTgt spid="20489">
                                            <p:txEl>
                                              <p:pRg st="1" end="1"/>
                                            </p:txEl>
                                          </p:spTgt>
                                        </p:tgtEl>
                                        <p:attrNameLst>
                                          <p:attrName>ppt_h</p:attrName>
                                        </p:attrNameLst>
                                      </p:cBhvr>
                                      <p:tavLst>
                                        <p:tav tm="0">
                                          <p:val>
                                            <p:fltVal val="0"/>
                                          </p:val>
                                        </p:tav>
                                        <p:tav tm="100000">
                                          <p:val>
                                            <p:strVal val="#ppt_h"/>
                                          </p:val>
                                        </p:tav>
                                      </p:tavLst>
                                    </p:anim>
                                    <p:anim calcmode="lin" valueType="num">
                                      <p:cBhvr>
                                        <p:cTn id="25" dur="2000" fill="hold"/>
                                        <p:tgtEl>
                                          <p:spTgt spid="2048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5" presetClass="entr" presetSubtype="0" fill="hold" nodeType="clickEffect">
                                  <p:stCondLst>
                                    <p:cond delay="0"/>
                                  </p:stCondLst>
                                  <p:childTnLst>
                                    <p:set>
                                      <p:cBhvr>
                                        <p:cTn id="29" dur="1" fill="hold">
                                          <p:stCondLst>
                                            <p:cond delay="0"/>
                                          </p:stCondLst>
                                        </p:cTn>
                                        <p:tgtEl>
                                          <p:spTgt spid="20489">
                                            <p:txEl>
                                              <p:pRg st="2" end="2"/>
                                            </p:txEl>
                                          </p:spTgt>
                                        </p:tgtEl>
                                        <p:attrNameLst>
                                          <p:attrName>style.visibility</p:attrName>
                                        </p:attrNameLst>
                                      </p:cBhvr>
                                      <p:to>
                                        <p:strVal val="visible"/>
                                      </p:to>
                                    </p:set>
                                    <p:animEffect transition="in" filter="fade">
                                      <p:cBhvr>
                                        <p:cTn id="30" dur="2000"/>
                                        <p:tgtEl>
                                          <p:spTgt spid="20489">
                                            <p:txEl>
                                              <p:pRg st="2" end="2"/>
                                            </p:txEl>
                                          </p:spTgt>
                                        </p:tgtEl>
                                      </p:cBhvr>
                                    </p:animEffect>
                                    <p:anim calcmode="lin" valueType="num">
                                      <p:cBhvr>
                                        <p:cTn id="31" dur="2000" fill="hold"/>
                                        <p:tgtEl>
                                          <p:spTgt spid="20489">
                                            <p:txEl>
                                              <p:pRg st="2" end="2"/>
                                            </p:txEl>
                                          </p:spTgt>
                                        </p:tgtEl>
                                        <p:attrNameLst>
                                          <p:attrName>style.rotation</p:attrName>
                                        </p:attrNameLst>
                                      </p:cBhvr>
                                      <p:tavLst>
                                        <p:tav tm="0">
                                          <p:val>
                                            <p:fltVal val="720"/>
                                          </p:val>
                                        </p:tav>
                                        <p:tav tm="100000">
                                          <p:val>
                                            <p:fltVal val="0"/>
                                          </p:val>
                                        </p:tav>
                                      </p:tavLst>
                                    </p:anim>
                                    <p:anim calcmode="lin" valueType="num">
                                      <p:cBhvr>
                                        <p:cTn id="32" dur="2000" fill="hold"/>
                                        <p:tgtEl>
                                          <p:spTgt spid="20489">
                                            <p:txEl>
                                              <p:pRg st="2" end="2"/>
                                            </p:txEl>
                                          </p:spTgt>
                                        </p:tgtEl>
                                        <p:attrNameLst>
                                          <p:attrName>ppt_h</p:attrName>
                                        </p:attrNameLst>
                                      </p:cBhvr>
                                      <p:tavLst>
                                        <p:tav tm="0">
                                          <p:val>
                                            <p:fltVal val="0"/>
                                          </p:val>
                                        </p:tav>
                                        <p:tav tm="100000">
                                          <p:val>
                                            <p:strVal val="#ppt_h"/>
                                          </p:val>
                                        </p:tav>
                                      </p:tavLst>
                                    </p:anim>
                                    <p:anim calcmode="lin" valueType="num">
                                      <p:cBhvr>
                                        <p:cTn id="33" dur="2000" fill="hold"/>
                                        <p:tgtEl>
                                          <p:spTgt spid="20489">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5" presetClass="entr" presetSubtype="0" fill="hold" nodeType="clickEffect">
                                  <p:stCondLst>
                                    <p:cond delay="0"/>
                                  </p:stCondLst>
                                  <p:childTnLst>
                                    <p:set>
                                      <p:cBhvr>
                                        <p:cTn id="37" dur="1" fill="hold">
                                          <p:stCondLst>
                                            <p:cond delay="0"/>
                                          </p:stCondLst>
                                        </p:cTn>
                                        <p:tgtEl>
                                          <p:spTgt spid="20489">
                                            <p:txEl>
                                              <p:pRg st="3" end="3"/>
                                            </p:txEl>
                                          </p:spTgt>
                                        </p:tgtEl>
                                        <p:attrNameLst>
                                          <p:attrName>style.visibility</p:attrName>
                                        </p:attrNameLst>
                                      </p:cBhvr>
                                      <p:to>
                                        <p:strVal val="visible"/>
                                      </p:to>
                                    </p:set>
                                    <p:animEffect transition="in" filter="fade">
                                      <p:cBhvr>
                                        <p:cTn id="38" dur="2000"/>
                                        <p:tgtEl>
                                          <p:spTgt spid="20489">
                                            <p:txEl>
                                              <p:pRg st="3" end="3"/>
                                            </p:txEl>
                                          </p:spTgt>
                                        </p:tgtEl>
                                      </p:cBhvr>
                                    </p:animEffect>
                                    <p:anim calcmode="lin" valueType="num">
                                      <p:cBhvr>
                                        <p:cTn id="39" dur="2000" fill="hold"/>
                                        <p:tgtEl>
                                          <p:spTgt spid="20489">
                                            <p:txEl>
                                              <p:pRg st="3" end="3"/>
                                            </p:txEl>
                                          </p:spTgt>
                                        </p:tgtEl>
                                        <p:attrNameLst>
                                          <p:attrName>style.rotation</p:attrName>
                                        </p:attrNameLst>
                                      </p:cBhvr>
                                      <p:tavLst>
                                        <p:tav tm="0">
                                          <p:val>
                                            <p:fltVal val="720"/>
                                          </p:val>
                                        </p:tav>
                                        <p:tav tm="100000">
                                          <p:val>
                                            <p:fltVal val="0"/>
                                          </p:val>
                                        </p:tav>
                                      </p:tavLst>
                                    </p:anim>
                                    <p:anim calcmode="lin" valueType="num">
                                      <p:cBhvr>
                                        <p:cTn id="40" dur="2000" fill="hold"/>
                                        <p:tgtEl>
                                          <p:spTgt spid="20489">
                                            <p:txEl>
                                              <p:pRg st="3" end="3"/>
                                            </p:txEl>
                                          </p:spTgt>
                                        </p:tgtEl>
                                        <p:attrNameLst>
                                          <p:attrName>ppt_h</p:attrName>
                                        </p:attrNameLst>
                                      </p:cBhvr>
                                      <p:tavLst>
                                        <p:tav tm="0">
                                          <p:val>
                                            <p:fltVal val="0"/>
                                          </p:val>
                                        </p:tav>
                                        <p:tav tm="100000">
                                          <p:val>
                                            <p:strVal val="#ppt_h"/>
                                          </p:val>
                                        </p:tav>
                                      </p:tavLst>
                                    </p:anim>
                                    <p:anim calcmode="lin" valueType="num">
                                      <p:cBhvr>
                                        <p:cTn id="41" dur="2000" fill="hold"/>
                                        <p:tgtEl>
                                          <p:spTgt spid="20489">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5" presetClass="entr" presetSubtype="0" fill="hold" nodeType="clickEffect">
                                  <p:stCondLst>
                                    <p:cond delay="0"/>
                                  </p:stCondLst>
                                  <p:childTnLst>
                                    <p:set>
                                      <p:cBhvr>
                                        <p:cTn id="45" dur="1" fill="hold">
                                          <p:stCondLst>
                                            <p:cond delay="0"/>
                                          </p:stCondLst>
                                        </p:cTn>
                                        <p:tgtEl>
                                          <p:spTgt spid="20489">
                                            <p:txEl>
                                              <p:pRg st="4" end="4"/>
                                            </p:txEl>
                                          </p:spTgt>
                                        </p:tgtEl>
                                        <p:attrNameLst>
                                          <p:attrName>style.visibility</p:attrName>
                                        </p:attrNameLst>
                                      </p:cBhvr>
                                      <p:to>
                                        <p:strVal val="visible"/>
                                      </p:to>
                                    </p:set>
                                    <p:animEffect transition="in" filter="fade">
                                      <p:cBhvr>
                                        <p:cTn id="46" dur="2000"/>
                                        <p:tgtEl>
                                          <p:spTgt spid="20489">
                                            <p:txEl>
                                              <p:pRg st="4" end="4"/>
                                            </p:txEl>
                                          </p:spTgt>
                                        </p:tgtEl>
                                      </p:cBhvr>
                                    </p:animEffect>
                                    <p:anim calcmode="lin" valueType="num">
                                      <p:cBhvr>
                                        <p:cTn id="47" dur="2000" fill="hold"/>
                                        <p:tgtEl>
                                          <p:spTgt spid="20489">
                                            <p:txEl>
                                              <p:pRg st="4" end="4"/>
                                            </p:txEl>
                                          </p:spTgt>
                                        </p:tgtEl>
                                        <p:attrNameLst>
                                          <p:attrName>style.rotation</p:attrName>
                                        </p:attrNameLst>
                                      </p:cBhvr>
                                      <p:tavLst>
                                        <p:tav tm="0">
                                          <p:val>
                                            <p:fltVal val="720"/>
                                          </p:val>
                                        </p:tav>
                                        <p:tav tm="100000">
                                          <p:val>
                                            <p:fltVal val="0"/>
                                          </p:val>
                                        </p:tav>
                                      </p:tavLst>
                                    </p:anim>
                                    <p:anim calcmode="lin" valueType="num">
                                      <p:cBhvr>
                                        <p:cTn id="48" dur="2000" fill="hold"/>
                                        <p:tgtEl>
                                          <p:spTgt spid="20489">
                                            <p:txEl>
                                              <p:pRg st="4" end="4"/>
                                            </p:txEl>
                                          </p:spTgt>
                                        </p:tgtEl>
                                        <p:attrNameLst>
                                          <p:attrName>ppt_h</p:attrName>
                                        </p:attrNameLst>
                                      </p:cBhvr>
                                      <p:tavLst>
                                        <p:tav tm="0">
                                          <p:val>
                                            <p:fltVal val="0"/>
                                          </p:val>
                                        </p:tav>
                                        <p:tav tm="100000">
                                          <p:val>
                                            <p:strVal val="#ppt_h"/>
                                          </p:val>
                                        </p:tav>
                                      </p:tavLst>
                                    </p:anim>
                                    <p:anim calcmode="lin" valueType="num">
                                      <p:cBhvr>
                                        <p:cTn id="49" dur="2000" fill="hold"/>
                                        <p:tgtEl>
                                          <p:spTgt spid="20489">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5" presetClass="entr" presetSubtype="0" fill="hold" nodeType="clickEffect">
                                  <p:stCondLst>
                                    <p:cond delay="0"/>
                                  </p:stCondLst>
                                  <p:childTnLst>
                                    <p:set>
                                      <p:cBhvr>
                                        <p:cTn id="53" dur="1" fill="hold">
                                          <p:stCondLst>
                                            <p:cond delay="0"/>
                                          </p:stCondLst>
                                        </p:cTn>
                                        <p:tgtEl>
                                          <p:spTgt spid="20489">
                                            <p:txEl>
                                              <p:pRg st="5" end="5"/>
                                            </p:txEl>
                                          </p:spTgt>
                                        </p:tgtEl>
                                        <p:attrNameLst>
                                          <p:attrName>style.visibility</p:attrName>
                                        </p:attrNameLst>
                                      </p:cBhvr>
                                      <p:to>
                                        <p:strVal val="visible"/>
                                      </p:to>
                                    </p:set>
                                    <p:animEffect transition="in" filter="fade">
                                      <p:cBhvr>
                                        <p:cTn id="54" dur="2000"/>
                                        <p:tgtEl>
                                          <p:spTgt spid="20489">
                                            <p:txEl>
                                              <p:pRg st="5" end="5"/>
                                            </p:txEl>
                                          </p:spTgt>
                                        </p:tgtEl>
                                      </p:cBhvr>
                                    </p:animEffect>
                                    <p:anim calcmode="lin" valueType="num">
                                      <p:cBhvr>
                                        <p:cTn id="55" dur="2000" fill="hold"/>
                                        <p:tgtEl>
                                          <p:spTgt spid="20489">
                                            <p:txEl>
                                              <p:pRg st="5" end="5"/>
                                            </p:txEl>
                                          </p:spTgt>
                                        </p:tgtEl>
                                        <p:attrNameLst>
                                          <p:attrName>style.rotation</p:attrName>
                                        </p:attrNameLst>
                                      </p:cBhvr>
                                      <p:tavLst>
                                        <p:tav tm="0">
                                          <p:val>
                                            <p:fltVal val="720"/>
                                          </p:val>
                                        </p:tav>
                                        <p:tav tm="100000">
                                          <p:val>
                                            <p:fltVal val="0"/>
                                          </p:val>
                                        </p:tav>
                                      </p:tavLst>
                                    </p:anim>
                                    <p:anim calcmode="lin" valueType="num">
                                      <p:cBhvr>
                                        <p:cTn id="56" dur="2000" fill="hold"/>
                                        <p:tgtEl>
                                          <p:spTgt spid="20489">
                                            <p:txEl>
                                              <p:pRg st="5" end="5"/>
                                            </p:txEl>
                                          </p:spTgt>
                                        </p:tgtEl>
                                        <p:attrNameLst>
                                          <p:attrName>ppt_h</p:attrName>
                                        </p:attrNameLst>
                                      </p:cBhvr>
                                      <p:tavLst>
                                        <p:tav tm="0">
                                          <p:val>
                                            <p:fltVal val="0"/>
                                          </p:val>
                                        </p:tav>
                                        <p:tav tm="100000">
                                          <p:val>
                                            <p:strVal val="#ppt_h"/>
                                          </p:val>
                                        </p:tav>
                                      </p:tavLst>
                                    </p:anim>
                                    <p:anim calcmode="lin" valueType="num">
                                      <p:cBhvr>
                                        <p:cTn id="57" dur="2000" fill="hold"/>
                                        <p:tgtEl>
                                          <p:spTgt spid="20489">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17463"/>
            <a:ext cx="9180513" cy="6764337"/>
            <a:chOff x="0" y="17463"/>
            <a:chExt cx="9180512" cy="6764337"/>
          </a:xfrm>
        </p:grpSpPr>
        <p:pic>
          <p:nvPicPr>
            <p:cNvPr id="305155" name="Picture 4" descr="Ganges"/>
            <p:cNvPicPr>
              <a:picLocks noChangeAspect="1" noChangeArrowheads="1"/>
            </p:cNvPicPr>
            <p:nvPr/>
          </p:nvPicPr>
          <p:blipFill>
            <a:blip r:embed="rId3">
              <a:extLst>
                <a:ext uri="{28A0092B-C50C-407E-A947-70E740481C1C}">
                  <a14:useLocalDpi xmlns:a14="http://schemas.microsoft.com/office/drawing/2010/main" val="0"/>
                </a:ext>
              </a:extLst>
            </a:blip>
            <a:srcRect l="4367"/>
            <a:stretch>
              <a:fillRect/>
            </a:stretch>
          </p:blipFill>
          <p:spPr bwMode="auto">
            <a:xfrm>
              <a:off x="0" y="17463"/>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1399" y="3060700"/>
              <a:ext cx="3059113" cy="584200"/>
            </a:xfrm>
            <a:prstGeom prst="rect">
              <a:avLst/>
            </a:prstGeom>
            <a:solidFill>
              <a:schemeClr val="accent4"/>
            </a:solidFill>
          </p:spPr>
          <p:txBody>
            <a:bodyPr>
              <a:spAutoFit/>
            </a:bodyPr>
            <a:lstStyle/>
            <a:p>
              <a:pPr>
                <a:defRPr/>
              </a:pPr>
              <a:r>
                <a:rPr lang="en-US" sz="3200" b="1" dirty="0">
                  <a:solidFill>
                    <a:srgbClr val="2F2F0E"/>
                  </a:solidFill>
                  <a:latin typeface="Arial Narrow"/>
                  <a:ea typeface="ＭＳ Ｐゴシック" charset="0"/>
                  <a:cs typeface="Arial Narrow"/>
                </a:rPr>
                <a:t>DANGEROUS DIP</a:t>
              </a:r>
            </a:p>
          </p:txBody>
        </p:sp>
        <p:sp>
          <p:nvSpPr>
            <p:cNvPr id="7" name="TextBox 6"/>
            <p:cNvSpPr txBox="1"/>
            <p:nvPr/>
          </p:nvSpPr>
          <p:spPr>
            <a:xfrm>
              <a:off x="34925" y="5108575"/>
              <a:ext cx="9037637" cy="768350"/>
            </a:xfrm>
            <a:prstGeom prst="rect">
              <a:avLst/>
            </a:prstGeom>
            <a:solidFill>
              <a:schemeClr val="accent4"/>
            </a:solidFill>
          </p:spPr>
          <p:txBody>
            <a:bodyPr>
              <a:spAutoFit/>
            </a:bodyPr>
            <a:lstStyle/>
            <a:p>
              <a:pPr algn="ctr">
                <a:defRPr/>
              </a:pPr>
              <a:r>
                <a:rPr lang="en-US" sz="4400" b="1" dirty="0">
                  <a:solidFill>
                    <a:srgbClr val="2F2F0E"/>
                  </a:solidFill>
                  <a:latin typeface="Times New Roman"/>
                  <a:ea typeface="ＭＳ Ｐゴシック" charset="0"/>
                  <a:cs typeface="Times New Roman"/>
                </a:rPr>
                <a:t>Hindu holy men shun dirty Ganges</a:t>
              </a:r>
            </a:p>
          </p:txBody>
        </p:sp>
      </p:grpSp>
      <p:sp>
        <p:nvSpPr>
          <p:cNvPr id="21506" name="Rectangle 2"/>
          <p:cNvSpPr>
            <a:spLocks noGrp="1" noRot="1" noChangeArrowheads="1"/>
          </p:cNvSpPr>
          <p:nvPr>
            <p:ph type="title"/>
          </p:nvPr>
        </p:nvSpPr>
        <p:spPr>
          <a:xfrm>
            <a:off x="0" y="0"/>
            <a:ext cx="5072063" cy="1428750"/>
          </a:xfrm>
          <a:solidFill>
            <a:srgbClr val="990033"/>
          </a:solidFill>
        </p:spPr>
        <p:txBody>
          <a:bodyPr/>
          <a:lstStyle/>
          <a:p>
            <a:pPr eaLnBrk="1" hangingPunct="1">
              <a:defRPr/>
            </a:pPr>
            <a:r>
              <a:rPr lang="id-ID" sz="3200">
                <a:solidFill>
                  <a:schemeClr val="tx1"/>
                </a:solidFill>
                <a:latin typeface="Aril" charset="0"/>
                <a:ea typeface="MS PGothic" charset="0"/>
                <a:cs typeface="Aril" charset="0"/>
              </a:rPr>
              <a:t>“</a:t>
            </a:r>
            <a:r>
              <a:rPr lang="en-US" altLang="ja-JP" sz="3200">
                <a:solidFill>
                  <a:schemeClr val="tx1"/>
                </a:solidFill>
                <a:latin typeface="Aril" charset="0"/>
                <a:ea typeface="MS PGothic" charset="0"/>
                <a:cs typeface="Aril" charset="0"/>
              </a:rPr>
              <a:t>H</a:t>
            </a:r>
            <a:r>
              <a:rPr lang="id-ID" altLang="ja-JP" sz="3200">
                <a:solidFill>
                  <a:schemeClr val="tx1"/>
                </a:solidFill>
                <a:latin typeface="Aril" charset="0"/>
                <a:ea typeface="MS PGothic" charset="0"/>
                <a:cs typeface="Aril" charset="0"/>
              </a:rPr>
              <a:t>arapan</a:t>
            </a:r>
            <a:r>
              <a:rPr lang="id-ID" sz="3200">
                <a:solidFill>
                  <a:schemeClr val="tx1"/>
                </a:solidFill>
                <a:latin typeface="Aril" charset="0"/>
                <a:ea typeface="MS PGothic" charset="0"/>
                <a:cs typeface="Aril" charset="0"/>
              </a:rPr>
              <a:t>”</a:t>
            </a:r>
            <a:r>
              <a:rPr lang="id-ID" altLang="ja-JP" sz="3200">
                <a:solidFill>
                  <a:schemeClr val="tx1"/>
                </a:solidFill>
                <a:latin typeface="Aril" charset="0"/>
                <a:ea typeface="MS PGothic" charset="0"/>
                <a:cs typeface="Aril" charset="0"/>
              </a:rPr>
              <a:t> menurut Hindu tentang Pembersihan dari Dosa</a:t>
            </a:r>
            <a:endParaRPr lang="en-US" sz="3200">
              <a:solidFill>
                <a:schemeClr val="tx1"/>
              </a:solidFill>
              <a:latin typeface="Aril" charset="0"/>
              <a:ea typeface="MS PGothic" charset="0"/>
              <a:cs typeface="Ari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04628298"/>
      </p:ext>
    </p:extLst>
  </p:cSld>
  <p:clrMapOvr>
    <a:masterClrMapping/>
  </p:clrMapOvr>
  <p:transition xmlns:p14="http://schemas.microsoft.com/office/powerpoint/2010/mai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400" b="1" dirty="0" err="1" smtClean="0"/>
              <a:t>Latar</a:t>
            </a:r>
            <a:r>
              <a:rPr lang="en-US" sz="2400" b="1" dirty="0" smtClean="0"/>
              <a:t> </a:t>
            </a:r>
            <a:r>
              <a:rPr lang="en-US" sz="2400" b="1" dirty="0" err="1" smtClean="0"/>
              <a:t>Belakang</a:t>
            </a:r>
            <a:r>
              <a:rPr lang="en-US" sz="2400" b="1" dirty="0" smtClean="0"/>
              <a:t> Perjanjian </a:t>
            </a:r>
            <a:r>
              <a:rPr lang="en-US" sz="2400" b="1" dirty="0" err="1" smtClean="0"/>
              <a:t>Baru</a:t>
            </a:r>
            <a:r>
              <a:rPr lang="en-US" sz="2400" b="1" dirty="0" smtClean="0"/>
              <a:t>— </a:t>
            </a:r>
            <a:r>
              <a:rPr lang="en-US" sz="2400" b="1" dirty="0" err="1" smtClean="0">
                <a:solidFill>
                  <a:srgbClr val="FFFFFF"/>
                </a:solidFill>
                <a:latin typeface="Arial" charset="0"/>
                <a:ea typeface="MS PGothic" charset="0"/>
              </a:rPr>
              <a:t>BibleStudyDownloads.org</a:t>
            </a:r>
            <a:endParaRPr lang="en-US" sz="9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defTabSz="914400" fontAlgn="base">
              <a:spcBef>
                <a:spcPct val="0"/>
              </a:spcBef>
              <a:spcAft>
                <a:spcPct val="0"/>
              </a:spcAft>
            </a:pPr>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74676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Ephesian Theatr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57600" y="-12700"/>
            <a:ext cx="50292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Rot="1" noChangeArrowheads="1"/>
          </p:cNvSpPr>
          <p:nvPr>
            <p:ph type="title"/>
          </p:nvPr>
        </p:nvSpPr>
        <p:spPr>
          <a:xfrm>
            <a:off x="3643313" y="274638"/>
            <a:ext cx="5043487" cy="1249362"/>
          </a:xfrm>
        </p:spPr>
        <p:txBody>
          <a:bodyPr/>
          <a:lstStyle/>
          <a:p>
            <a:pPr eaLnBrk="1" hangingPunct="1">
              <a:defRPr/>
            </a:pPr>
            <a:r>
              <a:rPr lang="en-US">
                <a:latin typeface="Aril" charset="0"/>
                <a:ea typeface="MS PGothic" charset="0"/>
                <a:cs typeface="Aril" charset="0"/>
              </a:rPr>
              <a:t>Penyembahan Dewi Diana</a:t>
            </a:r>
          </a:p>
        </p:txBody>
      </p:sp>
      <p:pic>
        <p:nvPicPr>
          <p:cNvPr id="159747" name="Picture 5"/>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t="3226"/>
          <a:stretch>
            <a:fillRect/>
          </a:stretch>
        </p:blipFill>
        <p:spPr>
          <a:xfrm>
            <a:off x="228600" y="0"/>
            <a:ext cx="2809875" cy="6858000"/>
          </a:xfrm>
          <a:noFill/>
          <a:extLst>
            <a:ext uri="{909E8E84-426E-40dd-AFC4-6F175D3DCCD1}">
              <a14:hiddenFill xmlns:a14="http://schemas.microsoft.com/office/drawing/2010/main">
                <a:solidFill>
                  <a:srgbClr val="FFFFFF"/>
                </a:solidFill>
              </a14:hiddenFill>
            </a:ext>
          </a:extLst>
        </p:spPr>
      </p:pic>
      <p:sp>
        <p:nvSpPr>
          <p:cNvPr id="65542" name="Rectangle 6"/>
          <p:cNvSpPr>
            <a:spLocks noRot="1" noChangeArrowheads="1"/>
          </p:cNvSpPr>
          <p:nvPr/>
        </p:nvSpPr>
        <p:spPr bwMode="auto">
          <a:xfrm>
            <a:off x="4038600" y="1600200"/>
            <a:ext cx="4191000" cy="4997450"/>
          </a:xfrm>
          <a:prstGeom prst="rect">
            <a:avLst/>
          </a:prstGeom>
          <a:gradFill rotWithShape="1">
            <a:gsLst>
              <a:gs pos="0">
                <a:schemeClr val="accent1">
                  <a:alpha val="47000"/>
                </a:schemeClr>
              </a:gs>
              <a:gs pos="100000">
                <a:schemeClr val="accent1">
                  <a:gamma/>
                  <a:shade val="46275"/>
                  <a:invGamma/>
                </a:schemeClr>
              </a:gs>
            </a:gsLst>
            <a:lin ang="5400000" scaled="1"/>
          </a:gra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400" b="1" u="sng">
                <a:effectLst>
                  <a:outerShdw blurRad="38100" dist="38100" dir="2700000" algn="tl">
                    <a:srgbClr val="000000"/>
                  </a:outerShdw>
                </a:effectLst>
              </a:rPr>
              <a:t>Artemis</a:t>
            </a:r>
            <a:endParaRPr lang="en-US" sz="240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Dewi kesuburan</a:t>
            </a:r>
            <a:endParaRPr lang="en-US" sz="240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Semula dikenal sebagai pemburu dan pecinta alam pada masa klasik.</a:t>
            </a:r>
            <a:endParaRPr lang="en-US" sz="240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altLang="ja-JP" sz="2400" b="1">
                <a:effectLst>
                  <a:outerShdw blurRad="38100" dist="38100" dir="2700000" algn="tl">
                    <a:srgbClr val="000000"/>
                  </a:outerShdw>
                </a:effectLst>
              </a:rPr>
              <a:t>Bangsa Romawi menyebutnya </a:t>
            </a:r>
            <a:r>
              <a:rPr lang="ja-JP" altLang="en-US" sz="2400" b="1">
                <a:effectLst>
                  <a:outerShdw blurRad="38100" dist="38100" dir="2700000" algn="tl">
                    <a:srgbClr val="000000"/>
                  </a:outerShdw>
                </a:effectLst>
              </a:rPr>
              <a:t>“</a:t>
            </a:r>
            <a:r>
              <a:rPr lang="en-US" altLang="ja-JP" sz="2400" b="1">
                <a:effectLst>
                  <a:outerShdw blurRad="38100" dist="38100" dir="2700000" algn="tl">
                    <a:srgbClr val="000000"/>
                  </a:outerShdw>
                </a:effectLst>
              </a:rPr>
              <a:t>Diana”</a:t>
            </a: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Memiliki banyak dada (Kesuburan)</a:t>
            </a: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Tidak dipilih</a:t>
            </a:r>
            <a:endParaRPr lang="en-US" sz="240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Ibu para dewa di Asia</a:t>
            </a: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Berpusat di Efesus</a:t>
            </a:r>
          </a:p>
          <a:p>
            <a:pPr marL="342900" indent="-342900" eaLnBrk="1" hangingPunct="1">
              <a:lnSpc>
                <a:spcPct val="90000"/>
              </a:lnSpc>
              <a:spcBef>
                <a:spcPct val="20000"/>
              </a:spcBef>
              <a:buClr>
                <a:schemeClr val="hlink"/>
              </a:buClr>
              <a:buSzPct val="80000"/>
              <a:buFont typeface="Arial" charset="0"/>
              <a:buNone/>
              <a:defRPr/>
            </a:pPr>
            <a:r>
              <a:rPr lang="en-US" sz="2400" b="1">
                <a:effectLst>
                  <a:outerShdw blurRad="38100" dist="38100" dir="2700000" algn="tl">
                    <a:srgbClr val="000000"/>
                  </a:outerShdw>
                </a:effectLst>
              </a:rPr>
              <a:t> Kis 19:23-41</a:t>
            </a:r>
            <a:endParaRPr lang="en-US" sz="240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Compass</Template>
  <TotalTime>10838</TotalTime>
  <Words>4407</Words>
  <Application>Microsoft Macintosh PowerPoint</Application>
  <PresentationFormat>On-screen Show (4:3)</PresentationFormat>
  <Paragraphs>565</Paragraphs>
  <Slides>84</Slides>
  <Notes>79</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84</vt:i4>
      </vt:variant>
    </vt:vector>
  </HeadingPairs>
  <TitlesOfParts>
    <vt:vector size="113" baseType="lpstr">
      <vt:lpstr>Tahoma</vt:lpstr>
      <vt:lpstr>MS PGothic</vt:lpstr>
      <vt:lpstr>Arial</vt:lpstr>
      <vt:lpstr>Aril</vt:lpstr>
      <vt:lpstr>Wingdings</vt:lpstr>
      <vt:lpstr>ＭＳ Ｐゴシック</vt:lpstr>
      <vt:lpstr>Geneva</vt:lpstr>
      <vt:lpstr>Times New Roman</vt:lpstr>
      <vt:lpstr>Calibri</vt:lpstr>
      <vt:lpstr>Osaka</vt:lpstr>
      <vt:lpstr>Arial Black</vt:lpstr>
      <vt:lpstr>Garamond</vt:lpstr>
      <vt:lpstr>Times</vt:lpstr>
      <vt:lpstr>Comic Sans MS</vt:lpstr>
      <vt:lpstr>Chalkduster</vt:lpstr>
      <vt:lpstr>Bradley Hand ITC TT-Bold</vt:lpstr>
      <vt:lpstr>Arial Narrow</vt:lpstr>
      <vt:lpstr>Compass</vt:lpstr>
      <vt:lpstr>Beam</vt:lpstr>
      <vt:lpstr>Blue Diagonal</vt:lpstr>
      <vt:lpstr>Strategic</vt:lpstr>
      <vt:lpstr>4_Office Theme</vt:lpstr>
      <vt:lpstr>Default Design</vt:lpstr>
      <vt:lpstr>1_Default Design</vt:lpstr>
      <vt:lpstr>Expedition</vt:lpstr>
      <vt:lpstr>Blank Presentation</vt:lpstr>
      <vt:lpstr>1_Compass</vt:lpstr>
      <vt:lpstr>Orbit</vt:lpstr>
      <vt:lpstr>Office Theme</vt:lpstr>
      <vt:lpstr>Kepercayaan Bangsa Penyembah Berhala (Pagan)</vt:lpstr>
      <vt:lpstr>Acts 1-8 Map</vt:lpstr>
      <vt:lpstr>Perjalanan Misi Paulus Pertama &amp; Kedua</vt:lpstr>
      <vt:lpstr>Kepercayaan Pagan</vt:lpstr>
      <vt:lpstr>Kepercayaan Pagan</vt:lpstr>
      <vt:lpstr> Mitologi Yunani Mitologi Romawi</vt:lpstr>
      <vt:lpstr>Mengimpor para dewa Yunani</vt:lpstr>
      <vt:lpstr>Mengimpor para dewa Yunani</vt:lpstr>
      <vt:lpstr>Penyembahan Dewi Diana</vt:lpstr>
      <vt:lpstr>Bangsa Romawi sebenarnya meniru bangsa Yunani untuk menentukan tipe-tipe para dewa untuk disembah. Mereka hanya mengganti nama para dewa tersebut!</vt:lpstr>
      <vt:lpstr>Kalendar bangsa Romawi</vt:lpstr>
      <vt:lpstr>Nama bulan bangsa Romawi</vt:lpstr>
      <vt:lpstr>Tahun Anjing </vt:lpstr>
      <vt:lpstr>Hal yang dicari oleh  bangsa Pagan</vt:lpstr>
      <vt:lpstr>Kegagalan Para Dewa  Bangsa Pagan</vt:lpstr>
      <vt:lpstr>Kepercayaan Pagan</vt:lpstr>
      <vt:lpstr>Perbedaan keduanya…</vt:lpstr>
      <vt:lpstr>Pitagoras</vt:lpstr>
      <vt:lpstr>Plato</vt:lpstr>
      <vt:lpstr>Sinis: Antistenes</vt:lpstr>
      <vt:lpstr>Sinis: Diogenes dari Sinop</vt:lpstr>
      <vt:lpstr>Sinis: Diogenes dari Sinop</vt:lpstr>
      <vt:lpstr>Sinis: Diogenes dari Sinop</vt:lpstr>
      <vt:lpstr>Aristotelianisme</vt:lpstr>
      <vt:lpstr>4 Elemen menurut Aristoteles</vt:lpstr>
      <vt:lpstr>Epikuros dan Stoa di kuil Partenon</vt:lpstr>
      <vt:lpstr>Kuil Partenon: tempat untuk berdebat</vt:lpstr>
      <vt:lpstr>Epikuronisme</vt:lpstr>
      <vt:lpstr>Stoa</vt:lpstr>
      <vt:lpstr>Stoa Masa Kini</vt:lpstr>
      <vt:lpstr>Skeptisisme : Pyrro dari Elis</vt:lpstr>
      <vt:lpstr>Ekletisisme</vt:lpstr>
      <vt:lpstr>Eklektisme masa kini = Pemikir Bebas (Freethinker)</vt:lpstr>
      <vt:lpstr>Tantangan dari Filsafat Yunani yang Bertentangan dengan Kekristenan</vt:lpstr>
      <vt:lpstr>Kepercayaan Pagan</vt:lpstr>
      <vt:lpstr>Augustus (30 SM-14M) dipuja setelah kematiannya</vt:lpstr>
      <vt:lpstr>Pemujaan Kaisar Mengancam Kaum Kristiani</vt:lpstr>
      <vt:lpstr>Model dari Pergamum:  Kelanjutan dari Kompromisasi</vt:lpstr>
      <vt:lpstr>Altar Dewa Zeus</vt:lpstr>
      <vt:lpstr>Plinius Muda (111M-113M)</vt:lpstr>
      <vt:lpstr>Korespondesi yang berguna (111SM)</vt:lpstr>
      <vt:lpstr>Penderitaan Gereja Mula-mula</vt:lpstr>
      <vt:lpstr>Penderitaan Gereja Mula-mula</vt:lpstr>
      <vt:lpstr>Penderitaan Gereja Mula-mula</vt:lpstr>
      <vt:lpstr>Kepercayaan Pagan</vt:lpstr>
      <vt:lpstr>Misteri Kepercayaan</vt:lpstr>
      <vt:lpstr>Misteri Kepercayaan Yunani</vt:lpstr>
      <vt:lpstr>Pemujaan Eleusinian </vt:lpstr>
      <vt:lpstr>Jangan kehilangan yang kelihatan!</vt:lpstr>
      <vt:lpstr>Mitraisme</vt:lpstr>
      <vt:lpstr>Mitraisme</vt:lpstr>
      <vt:lpstr>Mitraisme Mengorbankan seekor banteng</vt:lpstr>
      <vt:lpstr>Puncak dari Mitraisme  (Abad 3 M)</vt:lpstr>
      <vt:lpstr>Egyptian Mythology</vt:lpstr>
      <vt:lpstr>Daya tarik untuk menyembah ular?</vt:lpstr>
      <vt:lpstr>Isis, Dewi Mesir</vt:lpstr>
      <vt:lpstr>Dionisus</vt:lpstr>
      <vt:lpstr>Pemujaan Dewi Sibil </vt:lpstr>
      <vt:lpstr>Lampu Besi Perunggu (Ada bagian Dewi Sibil yang hilang di belakang)</vt:lpstr>
      <vt:lpstr>Pemandangan Akrokorin Dari Kota</vt:lpstr>
      <vt:lpstr>Kebobrokan moral di sepanjang masa</vt:lpstr>
      <vt:lpstr>Kuil Dewi Aprodit</vt:lpstr>
      <vt:lpstr>Kuil Dewi Aprodit</vt:lpstr>
      <vt:lpstr>Ibadah yang tidak berarti</vt:lpstr>
      <vt:lpstr>Kepercayaan Pagan</vt:lpstr>
      <vt:lpstr>Astrologi</vt:lpstr>
      <vt:lpstr>Kata-kata yang tidak boleh digunakan kaum Kristiani</vt:lpstr>
      <vt:lpstr>“Aku melihat banyak mezbah untuk para dewa —bahkan kepada Allah yang tidak dikenal”  (Paulus di Kis 17)</vt:lpstr>
      <vt:lpstr>Kepercayaan Pagan</vt:lpstr>
      <vt:lpstr>Gnostik: Pertanyaan yang membingungkan</vt:lpstr>
      <vt:lpstr>Komponen Penting dalam Gnostik</vt:lpstr>
      <vt:lpstr>Konsep Keselamatan menurut Gnostik</vt:lpstr>
      <vt:lpstr>Dua Tipe Gnostik menurut  I Yohanes</vt:lpstr>
      <vt:lpstr>INCEPTION</vt:lpstr>
      <vt:lpstr>INCEPTION  mengajarkan mimpi di dalam mimpi</vt:lpstr>
      <vt:lpstr>Aliran Budha mendorong untuk mengurangi semua hasrat</vt:lpstr>
      <vt:lpstr>Pengakuan Iman Rasuli</vt:lpstr>
      <vt:lpstr>Pengakuan Iman Rasuli</vt:lpstr>
      <vt:lpstr>Pengakuan Iman Rasuli</vt:lpstr>
      <vt:lpstr>Pengakuan Iman Rasuli</vt:lpstr>
      <vt:lpstr>Pagan Masa Kini</vt:lpstr>
      <vt:lpstr>“Harapan” menurut Hindu tentang Pembersihan dari Dosa</vt:lpstr>
      <vt:lpstr>Black</vt:lpstr>
      <vt:lpstr>Latar Belakang Perjanjian Baru—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Rick Griffith</cp:lastModifiedBy>
  <cp:revision>294</cp:revision>
  <dcterms:created xsi:type="dcterms:W3CDTF">2010-04-09T04:05:45Z</dcterms:created>
  <dcterms:modified xsi:type="dcterms:W3CDTF">2016-03-23T12:46:36Z</dcterms:modified>
</cp:coreProperties>
</file>